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1"/>
  </p:notesMasterIdLst>
  <p:handoutMasterIdLst>
    <p:handoutMasterId r:id="rId22"/>
  </p:handoutMasterIdLst>
  <p:sldIdLst>
    <p:sldId id="256" r:id="rId3"/>
    <p:sldId id="292" r:id="rId4"/>
    <p:sldId id="293" r:id="rId5"/>
    <p:sldId id="261" r:id="rId6"/>
    <p:sldId id="268" r:id="rId7"/>
    <p:sldId id="273" r:id="rId8"/>
    <p:sldId id="282" r:id="rId9"/>
    <p:sldId id="278" r:id="rId10"/>
    <p:sldId id="283" r:id="rId11"/>
    <p:sldId id="264" r:id="rId12"/>
    <p:sldId id="265" r:id="rId13"/>
    <p:sldId id="290" r:id="rId14"/>
    <p:sldId id="291" r:id="rId15"/>
    <p:sldId id="294" r:id="rId16"/>
    <p:sldId id="288" r:id="rId17"/>
    <p:sldId id="289" r:id="rId18"/>
    <p:sldId id="285" r:id="rId19"/>
    <p:sldId id="274" r:id="rId20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AC65E41-B841-47D6-A787-E3D98CEF24F1}">
          <p14:sldIdLst>
            <p14:sldId id="256"/>
          </p14:sldIdLst>
        </p14:section>
        <p14:section name="Untitled Section" id="{C14ADC3D-604C-4462-8FAB-14D35C80ABE7}">
          <p14:sldIdLst>
            <p14:sldId id="292"/>
            <p14:sldId id="293"/>
            <p14:sldId id="261"/>
            <p14:sldId id="268"/>
            <p14:sldId id="273"/>
            <p14:sldId id="282"/>
            <p14:sldId id="278"/>
            <p14:sldId id="283"/>
            <p14:sldId id="264"/>
            <p14:sldId id="265"/>
            <p14:sldId id="290"/>
            <p14:sldId id="291"/>
            <p14:sldId id="294"/>
            <p14:sldId id="288"/>
            <p14:sldId id="289"/>
            <p14:sldId id="285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A0"/>
    <a:srgbClr val="966329"/>
    <a:srgbClr val="FFFED6"/>
    <a:srgbClr val="F3E2B6"/>
    <a:srgbClr val="607AB5"/>
    <a:srgbClr val="FF0000"/>
    <a:srgbClr val="98D4EA"/>
    <a:srgbClr val="C00000"/>
    <a:srgbClr val="4472C4"/>
    <a:srgbClr val="4C7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291" autoAdjust="0"/>
  </p:normalViewPr>
  <p:slideViewPr>
    <p:cSldViewPr snapToGrid="0">
      <p:cViewPr>
        <p:scale>
          <a:sx n="100" d="100"/>
          <a:sy n="100" d="100"/>
        </p:scale>
        <p:origin x="1098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24"/>
    </p:cViewPr>
  </p:sorterViewPr>
  <p:notesViewPr>
    <p:cSldViewPr snapToGrid="0">
      <p:cViewPr varScale="1">
        <p:scale>
          <a:sx n="73" d="100"/>
          <a:sy n="73" d="100"/>
        </p:scale>
        <p:origin x="1134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F7BE73-A27C-4206-87D6-B747BCE475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12620-F6FE-4722-82F1-F3D453C84E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E21D9-74C9-4B46-8010-C9E6D8A0937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BEBBE-D266-498B-917F-441C43D22A6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lo-LA"/>
              <a:t>ນັກສຶກສາປີ 2 ຫ້ອງ 2</a:t>
            </a:r>
            <a:r>
              <a:rPr lang="en-US"/>
              <a:t>CS2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7DE97-23D3-4C17-8FA3-EC215B78B3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282D-975C-4957-9FD3-49EE6046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906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63715-DF6B-437D-BBA0-1C4ADAAAA119}" type="datetimeFigureOut">
              <a:rPr lang="en-US" smtClean="0"/>
              <a:t>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lo-LA"/>
              <a:t>ນັກສຶກສາປີ 2 ຫ້ອງ 2</a:t>
            </a:r>
            <a:r>
              <a:rPr lang="en-US"/>
              <a:t>CS2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9376C-C89D-401E-B4E1-CA5590EBF8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82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382E186-D052-4AF2-BBCB-4310E438A6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180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BFFD3-6C27-4B80-96CF-94C096199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FFB9A-DDC7-4AA4-802B-F359C2FF5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B73F4-A24E-405D-A95B-DD3D38A6F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753B4-1604-48D0-891D-0B771E384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0F388-D4B6-4012-A54B-F87834073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6AA08-6550-4D2A-83E0-BF03E90F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B55667-B550-453C-A214-AAB287C0D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02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80CF8-D30C-482A-B7C0-30F11248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2F0340-05DA-4BF7-8164-60AB3E5109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CD0C27-4001-4F61-8DA0-DF463E38C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7B7A4-E472-40F6-8EEA-ADAADEAB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4697D-F907-45D3-B19F-A246717A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CE9D2-4A8F-4C67-9D44-0A11EC29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B55667-B550-453C-A214-AAB287C0D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864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77BC-3317-4F62-94CA-8711A54B4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7A43C-CFDF-4400-9DC0-A1DF63833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2F638-369A-469D-AA72-18AE70E9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2CD743-4F0B-4F83-A017-84C22334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C4132E-C28A-4785-952A-8D830FAA7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B55667-B550-453C-A214-AAB287C0D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844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3C9000-587C-4661-958A-78E4078BB0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DEA388-E753-424E-84B9-D5071B887B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F2AFD-2087-4C90-9689-9FB46593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CA723-6FBF-4A03-865C-A5C842F5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2EFB-3F1F-44DE-9B9D-B75E11BC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B55667-B550-453C-A214-AAB287C0D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055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519B-C231-4A86-8F1A-10A706223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0743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64856-B8C3-426F-AB39-32BB9E7D9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7172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23DA9-E716-4771-AE28-026FAF46E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51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73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166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156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75B586B-F1F0-4D18-9D7C-71C5A614647A}"/>
              </a:ext>
            </a:extLst>
          </p:cNvPr>
          <p:cNvGrpSpPr/>
          <p:nvPr userDrawn="1"/>
        </p:nvGrpSpPr>
        <p:grpSpPr>
          <a:xfrm>
            <a:off x="9276665" y="4281262"/>
            <a:ext cx="5529887" cy="874146"/>
            <a:chOff x="9276665" y="4281262"/>
            <a:chExt cx="5529887" cy="87414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EA1ABEB-7276-4FAF-BDB9-D8B9B54E2E2D}"/>
                </a:ext>
              </a:extLst>
            </p:cNvPr>
            <p:cNvSpPr/>
            <p:nvPr userDrawn="1"/>
          </p:nvSpPr>
          <p:spPr>
            <a:xfrm rot="19611418" flipV="1">
              <a:off x="9276665" y="5127976"/>
              <a:ext cx="3612855" cy="274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9E3D7A6-7722-4D46-A72A-2C85B03B87A2}"/>
                </a:ext>
              </a:extLst>
            </p:cNvPr>
            <p:cNvSpPr/>
            <p:nvPr userDrawn="1"/>
          </p:nvSpPr>
          <p:spPr>
            <a:xfrm rot="19611418" flipV="1">
              <a:off x="10235181" y="4704619"/>
              <a:ext cx="3612855" cy="274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2BDE0A2-D836-4D7F-BA0F-F6F2616749B0}"/>
                </a:ext>
              </a:extLst>
            </p:cNvPr>
            <p:cNvSpPr/>
            <p:nvPr userDrawn="1"/>
          </p:nvSpPr>
          <p:spPr>
            <a:xfrm rot="19611418" flipV="1">
              <a:off x="11193697" y="4281262"/>
              <a:ext cx="3612855" cy="27432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6815DD-D28B-4FE1-9F8C-DCF070C194F8}"/>
              </a:ext>
            </a:extLst>
          </p:cNvPr>
          <p:cNvGrpSpPr/>
          <p:nvPr userDrawn="1"/>
        </p:nvGrpSpPr>
        <p:grpSpPr>
          <a:xfrm>
            <a:off x="4464691" y="15633"/>
            <a:ext cx="6056881" cy="6074731"/>
            <a:chOff x="4686256" y="306672"/>
            <a:chExt cx="6056881" cy="6074731"/>
          </a:xfrm>
        </p:grpSpPr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ACD1AB41-B774-41DB-BD90-E87593105CE8}"/>
                </a:ext>
              </a:extLst>
            </p:cNvPr>
            <p:cNvSpPr/>
            <p:nvPr userDrawn="1"/>
          </p:nvSpPr>
          <p:spPr>
            <a:xfrm>
              <a:off x="4686256" y="387725"/>
              <a:ext cx="5835316" cy="5835316"/>
            </a:xfrm>
            <a:prstGeom prst="flowChartConnector">
              <a:avLst/>
            </a:prstGeom>
            <a:noFill/>
            <a:ln w="28575">
              <a:solidFill>
                <a:schemeClr val="accent5">
                  <a:lumMod val="20000"/>
                  <a:lumOff val="80000"/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CDBD0A71-807C-46D3-83D9-346B747178E2}"/>
                </a:ext>
              </a:extLst>
            </p:cNvPr>
            <p:cNvSpPr/>
            <p:nvPr userDrawn="1"/>
          </p:nvSpPr>
          <p:spPr>
            <a:xfrm>
              <a:off x="7578625" y="306672"/>
              <a:ext cx="3164512" cy="6074731"/>
            </a:xfrm>
            <a:custGeom>
              <a:avLst/>
              <a:gdLst>
                <a:gd name="connsiteX0" fmla="*/ 1330508 w 2207839"/>
                <a:gd name="connsiteY0" fmla="*/ 62123 h 5835316"/>
                <a:gd name="connsiteX1" fmla="*/ 2207698 w 2207839"/>
                <a:gd name="connsiteY1" fmla="*/ 2870940 h 5835316"/>
                <a:gd name="connsiteX2" fmla="*/ 1545795 w 2207839"/>
                <a:gd name="connsiteY2" fmla="*/ 5591381 h 5835316"/>
                <a:gd name="connsiteX3" fmla="*/ 1103920 w 2207839"/>
                <a:gd name="connsiteY3" fmla="*/ 2917658 h 5835316"/>
                <a:gd name="connsiteX4" fmla="*/ 1330508 w 2207839"/>
                <a:gd name="connsiteY4" fmla="*/ 62123 h 5835316"/>
                <a:gd name="connsiteX0" fmla="*/ 1330508 w 2207839"/>
                <a:gd name="connsiteY0" fmla="*/ 62123 h 5835316"/>
                <a:gd name="connsiteX1" fmla="*/ 2207698 w 2207839"/>
                <a:gd name="connsiteY1" fmla="*/ 2870940 h 5835316"/>
                <a:gd name="connsiteX2" fmla="*/ 1545795 w 2207839"/>
                <a:gd name="connsiteY2" fmla="*/ 5591381 h 5835316"/>
                <a:gd name="connsiteX0" fmla="*/ 618903 w 1496235"/>
                <a:gd name="connsiteY0" fmla="*/ 0 h 5577385"/>
                <a:gd name="connsiteX1" fmla="*/ 1496093 w 1496235"/>
                <a:gd name="connsiteY1" fmla="*/ 2808817 h 5577385"/>
                <a:gd name="connsiteX2" fmla="*/ 834190 w 1496235"/>
                <a:gd name="connsiteY2" fmla="*/ 5529258 h 5577385"/>
                <a:gd name="connsiteX3" fmla="*/ 392315 w 1496235"/>
                <a:gd name="connsiteY3" fmla="*/ 2855535 h 5577385"/>
                <a:gd name="connsiteX4" fmla="*/ 618903 w 1496235"/>
                <a:gd name="connsiteY4" fmla="*/ 0 h 5577385"/>
                <a:gd name="connsiteX0" fmla="*/ 618903 w 1496235"/>
                <a:gd name="connsiteY0" fmla="*/ 0 h 5577385"/>
                <a:gd name="connsiteX1" fmla="*/ 1496093 w 1496235"/>
                <a:gd name="connsiteY1" fmla="*/ 2808817 h 5577385"/>
                <a:gd name="connsiteX2" fmla="*/ 0 w 1496235"/>
                <a:gd name="connsiteY2" fmla="*/ 5577385 h 5577385"/>
                <a:gd name="connsiteX0" fmla="*/ 618903 w 1496235"/>
                <a:gd name="connsiteY0" fmla="*/ 0 h 5577385"/>
                <a:gd name="connsiteX1" fmla="*/ 1496093 w 1496235"/>
                <a:gd name="connsiteY1" fmla="*/ 2808817 h 5577385"/>
                <a:gd name="connsiteX2" fmla="*/ 834190 w 1496235"/>
                <a:gd name="connsiteY2" fmla="*/ 5529258 h 5577385"/>
                <a:gd name="connsiteX3" fmla="*/ 392315 w 1496235"/>
                <a:gd name="connsiteY3" fmla="*/ 2855535 h 5577385"/>
                <a:gd name="connsiteX4" fmla="*/ 618903 w 1496235"/>
                <a:gd name="connsiteY4" fmla="*/ 0 h 5577385"/>
                <a:gd name="connsiteX0" fmla="*/ 618903 w 1496235"/>
                <a:gd name="connsiteY0" fmla="*/ 0 h 5577385"/>
                <a:gd name="connsiteX1" fmla="*/ 1496093 w 1496235"/>
                <a:gd name="connsiteY1" fmla="*/ 2808817 h 5577385"/>
                <a:gd name="connsiteX2" fmla="*/ 0 w 1496235"/>
                <a:gd name="connsiteY2" fmla="*/ 5577385 h 5577385"/>
                <a:gd name="connsiteX0" fmla="*/ 2239156 w 3116488"/>
                <a:gd name="connsiteY0" fmla="*/ 0 h 5850101"/>
                <a:gd name="connsiteX1" fmla="*/ 3116346 w 3116488"/>
                <a:gd name="connsiteY1" fmla="*/ 2808817 h 5850101"/>
                <a:gd name="connsiteX2" fmla="*/ 2454443 w 3116488"/>
                <a:gd name="connsiteY2" fmla="*/ 5529258 h 5850101"/>
                <a:gd name="connsiteX3" fmla="*/ 2012568 w 3116488"/>
                <a:gd name="connsiteY3" fmla="*/ 2855535 h 5850101"/>
                <a:gd name="connsiteX4" fmla="*/ 2239156 w 3116488"/>
                <a:gd name="connsiteY4" fmla="*/ 0 h 5850101"/>
                <a:gd name="connsiteX0" fmla="*/ 2239156 w 3116488"/>
                <a:gd name="connsiteY0" fmla="*/ 0 h 5850101"/>
                <a:gd name="connsiteX1" fmla="*/ 3116346 w 3116488"/>
                <a:gd name="connsiteY1" fmla="*/ 2808817 h 5850101"/>
                <a:gd name="connsiteX2" fmla="*/ 0 w 3116488"/>
                <a:gd name="connsiteY2" fmla="*/ 5850101 h 5850101"/>
                <a:gd name="connsiteX0" fmla="*/ 2239156 w 3116488"/>
                <a:gd name="connsiteY0" fmla="*/ 0 h 5850142"/>
                <a:gd name="connsiteX1" fmla="*/ 3116346 w 3116488"/>
                <a:gd name="connsiteY1" fmla="*/ 2808817 h 5850142"/>
                <a:gd name="connsiteX2" fmla="*/ 2454443 w 3116488"/>
                <a:gd name="connsiteY2" fmla="*/ 5529258 h 5850142"/>
                <a:gd name="connsiteX3" fmla="*/ 2012568 w 3116488"/>
                <a:gd name="connsiteY3" fmla="*/ 2855535 h 5850142"/>
                <a:gd name="connsiteX4" fmla="*/ 2239156 w 3116488"/>
                <a:gd name="connsiteY4" fmla="*/ 0 h 5850142"/>
                <a:gd name="connsiteX0" fmla="*/ 2239156 w 3116488"/>
                <a:gd name="connsiteY0" fmla="*/ 0 h 5850142"/>
                <a:gd name="connsiteX1" fmla="*/ 3116346 w 3116488"/>
                <a:gd name="connsiteY1" fmla="*/ 2808817 h 5850142"/>
                <a:gd name="connsiteX2" fmla="*/ 0 w 3116488"/>
                <a:gd name="connsiteY2" fmla="*/ 5850101 h 5850142"/>
                <a:gd name="connsiteX0" fmla="*/ 2239156 w 3116488"/>
                <a:gd name="connsiteY0" fmla="*/ 0 h 5850142"/>
                <a:gd name="connsiteX1" fmla="*/ 3116346 w 3116488"/>
                <a:gd name="connsiteY1" fmla="*/ 2808817 h 5850142"/>
                <a:gd name="connsiteX2" fmla="*/ 2454443 w 3116488"/>
                <a:gd name="connsiteY2" fmla="*/ 5529258 h 5850142"/>
                <a:gd name="connsiteX3" fmla="*/ 2012568 w 3116488"/>
                <a:gd name="connsiteY3" fmla="*/ 2855535 h 5850142"/>
                <a:gd name="connsiteX4" fmla="*/ 2239156 w 3116488"/>
                <a:gd name="connsiteY4" fmla="*/ 0 h 5850142"/>
                <a:gd name="connsiteX0" fmla="*/ 2239156 w 3116488"/>
                <a:gd name="connsiteY0" fmla="*/ 0 h 5850142"/>
                <a:gd name="connsiteX1" fmla="*/ 3116346 w 3116488"/>
                <a:gd name="connsiteY1" fmla="*/ 2808817 h 5850142"/>
                <a:gd name="connsiteX2" fmla="*/ 0 w 3116488"/>
                <a:gd name="connsiteY2" fmla="*/ 5850101 h 5850142"/>
                <a:gd name="connsiteX0" fmla="*/ 2239156 w 3196596"/>
                <a:gd name="connsiteY0" fmla="*/ 0 h 5850142"/>
                <a:gd name="connsiteX1" fmla="*/ 3116346 w 3196596"/>
                <a:gd name="connsiteY1" fmla="*/ 2808817 h 5850142"/>
                <a:gd name="connsiteX2" fmla="*/ 2454443 w 3196596"/>
                <a:gd name="connsiteY2" fmla="*/ 5529258 h 5850142"/>
                <a:gd name="connsiteX3" fmla="*/ 2012568 w 3196596"/>
                <a:gd name="connsiteY3" fmla="*/ 2855535 h 5850142"/>
                <a:gd name="connsiteX4" fmla="*/ 2239156 w 3196596"/>
                <a:gd name="connsiteY4" fmla="*/ 0 h 5850142"/>
                <a:gd name="connsiteX0" fmla="*/ 2239156 w 3196596"/>
                <a:gd name="connsiteY0" fmla="*/ 0 h 5850142"/>
                <a:gd name="connsiteX1" fmla="*/ 3196557 w 3196596"/>
                <a:gd name="connsiteY1" fmla="*/ 2808817 h 5850142"/>
                <a:gd name="connsiteX2" fmla="*/ 0 w 3196596"/>
                <a:gd name="connsiteY2" fmla="*/ 5850101 h 5850142"/>
                <a:gd name="connsiteX0" fmla="*/ 2239156 w 3164512"/>
                <a:gd name="connsiteY0" fmla="*/ 0 h 5850142"/>
                <a:gd name="connsiteX1" fmla="*/ 3116346 w 3164512"/>
                <a:gd name="connsiteY1" fmla="*/ 2808817 h 5850142"/>
                <a:gd name="connsiteX2" fmla="*/ 2454443 w 3164512"/>
                <a:gd name="connsiteY2" fmla="*/ 5529258 h 5850142"/>
                <a:gd name="connsiteX3" fmla="*/ 2012568 w 3164512"/>
                <a:gd name="connsiteY3" fmla="*/ 2855535 h 5850142"/>
                <a:gd name="connsiteX4" fmla="*/ 2239156 w 3164512"/>
                <a:gd name="connsiteY4" fmla="*/ 0 h 5850142"/>
                <a:gd name="connsiteX0" fmla="*/ 2239156 w 3164512"/>
                <a:gd name="connsiteY0" fmla="*/ 0 h 5850142"/>
                <a:gd name="connsiteX1" fmla="*/ 3164472 w 3164512"/>
                <a:gd name="connsiteY1" fmla="*/ 2808817 h 5850142"/>
                <a:gd name="connsiteX2" fmla="*/ 0 w 3164512"/>
                <a:gd name="connsiteY2" fmla="*/ 5850101 h 5850142"/>
                <a:gd name="connsiteX0" fmla="*/ 2239156 w 3164512"/>
                <a:gd name="connsiteY0" fmla="*/ 224589 h 6074731"/>
                <a:gd name="connsiteX1" fmla="*/ 3116346 w 3164512"/>
                <a:gd name="connsiteY1" fmla="*/ 3033406 h 6074731"/>
                <a:gd name="connsiteX2" fmla="*/ 2454443 w 3164512"/>
                <a:gd name="connsiteY2" fmla="*/ 5753847 h 6074731"/>
                <a:gd name="connsiteX3" fmla="*/ 2012568 w 3164512"/>
                <a:gd name="connsiteY3" fmla="*/ 3080124 h 6074731"/>
                <a:gd name="connsiteX4" fmla="*/ 2239156 w 3164512"/>
                <a:gd name="connsiteY4" fmla="*/ 224589 h 6074731"/>
                <a:gd name="connsiteX0" fmla="*/ 779324 w 3164512"/>
                <a:gd name="connsiteY0" fmla="*/ 0 h 6074731"/>
                <a:gd name="connsiteX1" fmla="*/ 3164472 w 3164512"/>
                <a:gd name="connsiteY1" fmla="*/ 3033406 h 6074731"/>
                <a:gd name="connsiteX2" fmla="*/ 0 w 3164512"/>
                <a:gd name="connsiteY2" fmla="*/ 6074690 h 6074731"/>
                <a:gd name="connsiteX0" fmla="*/ 2239156 w 3164512"/>
                <a:gd name="connsiteY0" fmla="*/ 224589 h 6074731"/>
                <a:gd name="connsiteX1" fmla="*/ 3116346 w 3164512"/>
                <a:gd name="connsiteY1" fmla="*/ 3033406 h 6074731"/>
                <a:gd name="connsiteX2" fmla="*/ 2454443 w 3164512"/>
                <a:gd name="connsiteY2" fmla="*/ 5753847 h 6074731"/>
                <a:gd name="connsiteX3" fmla="*/ 2012568 w 3164512"/>
                <a:gd name="connsiteY3" fmla="*/ 3080124 h 6074731"/>
                <a:gd name="connsiteX4" fmla="*/ 2239156 w 3164512"/>
                <a:gd name="connsiteY4" fmla="*/ 224589 h 6074731"/>
                <a:gd name="connsiteX0" fmla="*/ 905933 w 3164512"/>
                <a:gd name="connsiteY0" fmla="*/ 0 h 6074731"/>
                <a:gd name="connsiteX1" fmla="*/ 3164472 w 3164512"/>
                <a:gd name="connsiteY1" fmla="*/ 3033406 h 6074731"/>
                <a:gd name="connsiteX2" fmla="*/ 0 w 3164512"/>
                <a:gd name="connsiteY2" fmla="*/ 6074690 h 6074731"/>
                <a:gd name="connsiteX0" fmla="*/ 2239156 w 3164512"/>
                <a:gd name="connsiteY0" fmla="*/ 224589 h 6074731"/>
                <a:gd name="connsiteX1" fmla="*/ 3116346 w 3164512"/>
                <a:gd name="connsiteY1" fmla="*/ 3033406 h 6074731"/>
                <a:gd name="connsiteX2" fmla="*/ 2454443 w 3164512"/>
                <a:gd name="connsiteY2" fmla="*/ 5753847 h 6074731"/>
                <a:gd name="connsiteX3" fmla="*/ 2012568 w 3164512"/>
                <a:gd name="connsiteY3" fmla="*/ 3080124 h 6074731"/>
                <a:gd name="connsiteX4" fmla="*/ 2239156 w 3164512"/>
                <a:gd name="connsiteY4" fmla="*/ 224589 h 6074731"/>
                <a:gd name="connsiteX0" fmla="*/ 905933 w 3164512"/>
                <a:gd name="connsiteY0" fmla="*/ 0 h 6074731"/>
                <a:gd name="connsiteX1" fmla="*/ 3164472 w 3164512"/>
                <a:gd name="connsiteY1" fmla="*/ 3033406 h 6074731"/>
                <a:gd name="connsiteX2" fmla="*/ 0 w 3164512"/>
                <a:gd name="connsiteY2" fmla="*/ 6074690 h 607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4512" h="6074731" stroke="0" extrusionOk="0">
                  <a:moveTo>
                    <a:pt x="2239156" y="224589"/>
                  </a:moveTo>
                  <a:cubicBezTo>
                    <a:pt x="2743898" y="504367"/>
                    <a:pt x="3108088" y="1670525"/>
                    <a:pt x="3116346" y="3033406"/>
                  </a:cubicBezTo>
                  <a:cubicBezTo>
                    <a:pt x="3123475" y="4210037"/>
                    <a:pt x="2862463" y="5282807"/>
                    <a:pt x="2454443" y="5753847"/>
                  </a:cubicBezTo>
                  <a:lnTo>
                    <a:pt x="2012568" y="3080124"/>
                  </a:lnTo>
                  <a:lnTo>
                    <a:pt x="2239156" y="224589"/>
                  </a:lnTo>
                  <a:close/>
                </a:path>
                <a:path w="3164512" h="6074731" fill="none">
                  <a:moveTo>
                    <a:pt x="905933" y="0"/>
                  </a:moveTo>
                  <a:cubicBezTo>
                    <a:pt x="2423549" y="518929"/>
                    <a:pt x="3156214" y="1670525"/>
                    <a:pt x="3164472" y="3033406"/>
                  </a:cubicBezTo>
                  <a:cubicBezTo>
                    <a:pt x="3171601" y="4210037"/>
                    <a:pt x="2236819" y="6084913"/>
                    <a:pt x="0" y="6074690"/>
                  </a:cubicBezTo>
                </a:path>
              </a:pathLst>
            </a:custGeom>
            <a:ln w="28575">
              <a:solidFill>
                <a:schemeClr val="accent5">
                  <a:lumMod val="20000"/>
                  <a:lumOff val="80000"/>
                  <a:alpha val="5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A7AE744B-7EAF-4A28-BB96-C7853FC7ABFE}"/>
                </a:ext>
              </a:extLst>
            </p:cNvPr>
            <p:cNvSpPr/>
            <p:nvPr userDrawn="1"/>
          </p:nvSpPr>
          <p:spPr>
            <a:xfrm>
              <a:off x="9210501" y="1260710"/>
              <a:ext cx="1125033" cy="4207706"/>
            </a:xfrm>
            <a:custGeom>
              <a:avLst/>
              <a:gdLst>
                <a:gd name="connsiteX0" fmla="*/ 634255 w 1268510"/>
                <a:gd name="connsiteY0" fmla="*/ 0 h 3453618"/>
                <a:gd name="connsiteX1" fmla="*/ 1268509 w 1268510"/>
                <a:gd name="connsiteY1" fmla="*/ 1723211 h 3453618"/>
                <a:gd name="connsiteX2" fmla="*/ 653840 w 1268510"/>
                <a:gd name="connsiteY2" fmla="*/ 3452795 h 3453618"/>
                <a:gd name="connsiteX3" fmla="*/ 634255 w 1268510"/>
                <a:gd name="connsiteY3" fmla="*/ 1726809 h 3453618"/>
                <a:gd name="connsiteX4" fmla="*/ 634255 w 1268510"/>
                <a:gd name="connsiteY4" fmla="*/ 0 h 3453618"/>
                <a:gd name="connsiteX0" fmla="*/ 634255 w 1268510"/>
                <a:gd name="connsiteY0" fmla="*/ 0 h 3453618"/>
                <a:gd name="connsiteX1" fmla="*/ 1268509 w 1268510"/>
                <a:gd name="connsiteY1" fmla="*/ 1723211 h 3453618"/>
                <a:gd name="connsiteX2" fmla="*/ 653840 w 1268510"/>
                <a:gd name="connsiteY2" fmla="*/ 3452795 h 3453618"/>
                <a:gd name="connsiteX0" fmla="*/ 352555 w 986810"/>
                <a:gd name="connsiteY0" fmla="*/ 0 h 3899362"/>
                <a:gd name="connsiteX1" fmla="*/ 986809 w 986810"/>
                <a:gd name="connsiteY1" fmla="*/ 1723211 h 3899362"/>
                <a:gd name="connsiteX2" fmla="*/ 372140 w 986810"/>
                <a:gd name="connsiteY2" fmla="*/ 3452795 h 3899362"/>
                <a:gd name="connsiteX3" fmla="*/ 352555 w 986810"/>
                <a:gd name="connsiteY3" fmla="*/ 1726809 h 3899362"/>
                <a:gd name="connsiteX4" fmla="*/ 352555 w 986810"/>
                <a:gd name="connsiteY4" fmla="*/ 0 h 3899362"/>
                <a:gd name="connsiteX0" fmla="*/ 352555 w 986810"/>
                <a:gd name="connsiteY0" fmla="*/ 0 h 3899362"/>
                <a:gd name="connsiteX1" fmla="*/ 986809 w 986810"/>
                <a:gd name="connsiteY1" fmla="*/ 1723211 h 3899362"/>
                <a:gd name="connsiteX2" fmla="*/ 0 w 986810"/>
                <a:gd name="connsiteY2" fmla="*/ 3899362 h 3899362"/>
                <a:gd name="connsiteX0" fmla="*/ 352555 w 986810"/>
                <a:gd name="connsiteY0" fmla="*/ 308344 h 4207706"/>
                <a:gd name="connsiteX1" fmla="*/ 986809 w 986810"/>
                <a:gd name="connsiteY1" fmla="*/ 2031555 h 4207706"/>
                <a:gd name="connsiteX2" fmla="*/ 372140 w 986810"/>
                <a:gd name="connsiteY2" fmla="*/ 3761139 h 4207706"/>
                <a:gd name="connsiteX3" fmla="*/ 352555 w 986810"/>
                <a:gd name="connsiteY3" fmla="*/ 2035153 h 4207706"/>
                <a:gd name="connsiteX4" fmla="*/ 352555 w 986810"/>
                <a:gd name="connsiteY4" fmla="*/ 308344 h 4207706"/>
                <a:gd name="connsiteX0" fmla="*/ 108006 w 986810"/>
                <a:gd name="connsiteY0" fmla="*/ 0 h 4207706"/>
                <a:gd name="connsiteX1" fmla="*/ 986809 w 986810"/>
                <a:gd name="connsiteY1" fmla="*/ 2031555 h 4207706"/>
                <a:gd name="connsiteX2" fmla="*/ 0 w 986810"/>
                <a:gd name="connsiteY2" fmla="*/ 4207706 h 4207706"/>
                <a:gd name="connsiteX0" fmla="*/ 352555 w 986810"/>
                <a:gd name="connsiteY0" fmla="*/ 308344 h 4207706"/>
                <a:gd name="connsiteX1" fmla="*/ 986809 w 986810"/>
                <a:gd name="connsiteY1" fmla="*/ 2031555 h 4207706"/>
                <a:gd name="connsiteX2" fmla="*/ 372140 w 986810"/>
                <a:gd name="connsiteY2" fmla="*/ 3761139 h 4207706"/>
                <a:gd name="connsiteX3" fmla="*/ 352555 w 986810"/>
                <a:gd name="connsiteY3" fmla="*/ 2035153 h 4207706"/>
                <a:gd name="connsiteX4" fmla="*/ 352555 w 986810"/>
                <a:gd name="connsiteY4" fmla="*/ 308344 h 4207706"/>
                <a:gd name="connsiteX0" fmla="*/ 108006 w 986810"/>
                <a:gd name="connsiteY0" fmla="*/ 0 h 4207706"/>
                <a:gd name="connsiteX1" fmla="*/ 986809 w 986810"/>
                <a:gd name="connsiteY1" fmla="*/ 2031555 h 4207706"/>
                <a:gd name="connsiteX2" fmla="*/ 0 w 986810"/>
                <a:gd name="connsiteY2" fmla="*/ 4207706 h 4207706"/>
                <a:gd name="connsiteX0" fmla="*/ 352555 w 986810"/>
                <a:gd name="connsiteY0" fmla="*/ 308344 h 4207706"/>
                <a:gd name="connsiteX1" fmla="*/ 986809 w 986810"/>
                <a:gd name="connsiteY1" fmla="*/ 2031555 h 4207706"/>
                <a:gd name="connsiteX2" fmla="*/ 372140 w 986810"/>
                <a:gd name="connsiteY2" fmla="*/ 3761139 h 4207706"/>
                <a:gd name="connsiteX3" fmla="*/ 352555 w 986810"/>
                <a:gd name="connsiteY3" fmla="*/ 2035153 h 4207706"/>
                <a:gd name="connsiteX4" fmla="*/ 352555 w 986810"/>
                <a:gd name="connsiteY4" fmla="*/ 308344 h 4207706"/>
                <a:gd name="connsiteX0" fmla="*/ 108006 w 986810"/>
                <a:gd name="connsiteY0" fmla="*/ 0 h 4207706"/>
                <a:gd name="connsiteX1" fmla="*/ 986809 w 986810"/>
                <a:gd name="connsiteY1" fmla="*/ 2031555 h 4207706"/>
                <a:gd name="connsiteX2" fmla="*/ 0 w 986810"/>
                <a:gd name="connsiteY2" fmla="*/ 4207706 h 4207706"/>
                <a:gd name="connsiteX0" fmla="*/ 352555 w 986810"/>
                <a:gd name="connsiteY0" fmla="*/ 308344 h 4207706"/>
                <a:gd name="connsiteX1" fmla="*/ 986809 w 986810"/>
                <a:gd name="connsiteY1" fmla="*/ 2031555 h 4207706"/>
                <a:gd name="connsiteX2" fmla="*/ 372140 w 986810"/>
                <a:gd name="connsiteY2" fmla="*/ 3761139 h 4207706"/>
                <a:gd name="connsiteX3" fmla="*/ 352555 w 986810"/>
                <a:gd name="connsiteY3" fmla="*/ 2035153 h 4207706"/>
                <a:gd name="connsiteX4" fmla="*/ 352555 w 986810"/>
                <a:gd name="connsiteY4" fmla="*/ 308344 h 4207706"/>
                <a:gd name="connsiteX0" fmla="*/ 108006 w 986810"/>
                <a:gd name="connsiteY0" fmla="*/ 0 h 4207706"/>
                <a:gd name="connsiteX1" fmla="*/ 986809 w 986810"/>
                <a:gd name="connsiteY1" fmla="*/ 2031555 h 4207706"/>
                <a:gd name="connsiteX2" fmla="*/ 0 w 986810"/>
                <a:gd name="connsiteY2" fmla="*/ 4207706 h 4207706"/>
                <a:gd name="connsiteX0" fmla="*/ 352555 w 1125033"/>
                <a:gd name="connsiteY0" fmla="*/ 308344 h 4207706"/>
                <a:gd name="connsiteX1" fmla="*/ 986809 w 1125033"/>
                <a:gd name="connsiteY1" fmla="*/ 2031555 h 4207706"/>
                <a:gd name="connsiteX2" fmla="*/ 372140 w 1125033"/>
                <a:gd name="connsiteY2" fmla="*/ 3761139 h 4207706"/>
                <a:gd name="connsiteX3" fmla="*/ 352555 w 1125033"/>
                <a:gd name="connsiteY3" fmla="*/ 2035153 h 4207706"/>
                <a:gd name="connsiteX4" fmla="*/ 352555 w 1125033"/>
                <a:gd name="connsiteY4" fmla="*/ 308344 h 4207706"/>
                <a:gd name="connsiteX0" fmla="*/ 108006 w 1125033"/>
                <a:gd name="connsiteY0" fmla="*/ 0 h 4207706"/>
                <a:gd name="connsiteX1" fmla="*/ 1125033 w 1125033"/>
                <a:gd name="connsiteY1" fmla="*/ 2042187 h 4207706"/>
                <a:gd name="connsiteX2" fmla="*/ 0 w 1125033"/>
                <a:gd name="connsiteY2" fmla="*/ 4207706 h 420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033" h="4207706" stroke="0" extrusionOk="0">
                  <a:moveTo>
                    <a:pt x="352555" y="308344"/>
                  </a:moveTo>
                  <a:cubicBezTo>
                    <a:pt x="702328" y="308344"/>
                    <a:pt x="986080" y="1079271"/>
                    <a:pt x="986809" y="2031555"/>
                  </a:cubicBezTo>
                  <a:cubicBezTo>
                    <a:pt x="987524" y="2965880"/>
                    <a:pt x="715153" y="3732289"/>
                    <a:pt x="372140" y="3761139"/>
                  </a:cubicBezTo>
                  <a:lnTo>
                    <a:pt x="352555" y="2035153"/>
                  </a:lnTo>
                  <a:lnTo>
                    <a:pt x="352555" y="308344"/>
                  </a:lnTo>
                  <a:close/>
                </a:path>
                <a:path w="1125033" h="4207706" fill="none">
                  <a:moveTo>
                    <a:pt x="108006" y="0"/>
                  </a:moveTo>
                  <a:cubicBezTo>
                    <a:pt x="617267" y="308344"/>
                    <a:pt x="1124304" y="1089903"/>
                    <a:pt x="1125033" y="2042187"/>
                  </a:cubicBezTo>
                  <a:cubicBezTo>
                    <a:pt x="1125748" y="2976512"/>
                    <a:pt x="534399" y="3913042"/>
                    <a:pt x="0" y="4207706"/>
                  </a:cubicBezTo>
                </a:path>
              </a:pathLst>
            </a:custGeom>
            <a:ln w="28575">
              <a:solidFill>
                <a:schemeClr val="accent5">
                  <a:lumMod val="20000"/>
                  <a:lumOff val="80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D21B4E95-CE83-44CB-BF68-E92BE49E728F}"/>
              </a:ext>
            </a:extLst>
          </p:cNvPr>
          <p:cNvSpPr/>
          <p:nvPr userDrawn="1"/>
        </p:nvSpPr>
        <p:spPr>
          <a:xfrm>
            <a:off x="7277037" y="2939324"/>
            <a:ext cx="194306" cy="194306"/>
          </a:xfrm>
          <a:prstGeom prst="flowChartConnector">
            <a:avLst/>
          </a:prstGeom>
          <a:solidFill>
            <a:schemeClr val="accent5">
              <a:lumMod val="20000"/>
              <a:lumOff val="80000"/>
              <a:alpha val="74000"/>
            </a:schemeClr>
          </a:solidFill>
          <a:ln>
            <a:solidFill>
              <a:schemeClr val="accent5">
                <a:lumMod val="20000"/>
                <a:lumOff val="8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EB14C4-25FB-4822-AD27-2B4AB78A2B95}"/>
              </a:ext>
            </a:extLst>
          </p:cNvPr>
          <p:cNvGrpSpPr/>
          <p:nvPr userDrawn="1"/>
        </p:nvGrpSpPr>
        <p:grpSpPr>
          <a:xfrm>
            <a:off x="6527361" y="1824275"/>
            <a:ext cx="1552595" cy="2961136"/>
            <a:chOff x="6527361" y="1824275"/>
            <a:chExt cx="1552595" cy="296113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D65FCB6-0972-4B59-8249-0358BD957B2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7357060" y="2334126"/>
              <a:ext cx="722896" cy="686668"/>
            </a:xfrm>
            <a:prstGeom prst="straightConnector1">
              <a:avLst/>
            </a:prstGeom>
            <a:ln w="57150">
              <a:solidFill>
                <a:schemeClr val="accent5">
                  <a:lumMod val="20000"/>
                  <a:lumOff val="80000"/>
                  <a:alpha val="3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80FD6B6-0D56-46FD-A460-705269FC191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6527361" y="1824275"/>
              <a:ext cx="846830" cy="1212203"/>
            </a:xfrm>
            <a:prstGeom prst="straightConnector1">
              <a:avLst/>
            </a:prstGeom>
            <a:ln w="57150">
              <a:solidFill>
                <a:schemeClr val="accent5">
                  <a:lumMod val="20000"/>
                  <a:lumOff val="80000"/>
                  <a:alpha val="3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1408FA6-184D-4F00-9CF3-64338D459EB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527361" y="3020794"/>
              <a:ext cx="854989" cy="1764617"/>
            </a:xfrm>
            <a:prstGeom prst="straightConnector1">
              <a:avLst/>
            </a:prstGeom>
            <a:ln w="57150">
              <a:solidFill>
                <a:schemeClr val="accent5">
                  <a:lumMod val="20000"/>
                  <a:lumOff val="80000"/>
                  <a:alpha val="38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4832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999661C-7238-4DFE-A588-517CC06F6047}"/>
              </a:ext>
            </a:extLst>
          </p:cNvPr>
          <p:cNvGrpSpPr/>
          <p:nvPr userDrawn="1"/>
        </p:nvGrpSpPr>
        <p:grpSpPr>
          <a:xfrm rot="1800000">
            <a:off x="4108257" y="912342"/>
            <a:ext cx="2908529" cy="2917101"/>
            <a:chOff x="4464691" y="15633"/>
            <a:chExt cx="6056881" cy="607473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BB4B2A-B9FB-46E8-ACE5-1A2FECD0E087}"/>
                </a:ext>
              </a:extLst>
            </p:cNvPr>
            <p:cNvGrpSpPr/>
            <p:nvPr userDrawn="1"/>
          </p:nvGrpSpPr>
          <p:grpSpPr>
            <a:xfrm>
              <a:off x="4464691" y="15633"/>
              <a:ext cx="6056881" cy="6074731"/>
              <a:chOff x="4686256" y="306672"/>
              <a:chExt cx="6056881" cy="6074731"/>
            </a:xfrm>
          </p:grpSpPr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22B51C4D-289C-4B41-8E45-F738732EC366}"/>
                  </a:ext>
                </a:extLst>
              </p:cNvPr>
              <p:cNvSpPr/>
              <p:nvPr userDrawn="1"/>
            </p:nvSpPr>
            <p:spPr>
              <a:xfrm>
                <a:off x="4686256" y="387725"/>
                <a:ext cx="5835316" cy="5835316"/>
              </a:xfrm>
              <a:prstGeom prst="flowChartConnector">
                <a:avLst/>
              </a:prstGeom>
              <a:noFill/>
              <a:ln w="28575">
                <a:solidFill>
                  <a:schemeClr val="accent5">
                    <a:lumMod val="20000"/>
                    <a:lumOff val="80000"/>
                    <a:alpha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Arc 19">
                <a:extLst>
                  <a:ext uri="{FF2B5EF4-FFF2-40B4-BE49-F238E27FC236}">
                    <a16:creationId xmlns:a16="http://schemas.microsoft.com/office/drawing/2014/main" id="{5A5B1C48-ACA2-450B-83CB-0B6BD0D7DD08}"/>
                  </a:ext>
                </a:extLst>
              </p:cNvPr>
              <p:cNvSpPr/>
              <p:nvPr userDrawn="1"/>
            </p:nvSpPr>
            <p:spPr>
              <a:xfrm>
                <a:off x="7578625" y="306672"/>
                <a:ext cx="3164512" cy="6074731"/>
              </a:xfrm>
              <a:custGeom>
                <a:avLst/>
                <a:gdLst>
                  <a:gd name="connsiteX0" fmla="*/ 1330508 w 2207839"/>
                  <a:gd name="connsiteY0" fmla="*/ 62123 h 5835316"/>
                  <a:gd name="connsiteX1" fmla="*/ 2207698 w 2207839"/>
                  <a:gd name="connsiteY1" fmla="*/ 2870940 h 5835316"/>
                  <a:gd name="connsiteX2" fmla="*/ 1545795 w 2207839"/>
                  <a:gd name="connsiteY2" fmla="*/ 5591381 h 5835316"/>
                  <a:gd name="connsiteX3" fmla="*/ 1103920 w 2207839"/>
                  <a:gd name="connsiteY3" fmla="*/ 2917658 h 5835316"/>
                  <a:gd name="connsiteX4" fmla="*/ 1330508 w 2207839"/>
                  <a:gd name="connsiteY4" fmla="*/ 62123 h 5835316"/>
                  <a:gd name="connsiteX0" fmla="*/ 1330508 w 2207839"/>
                  <a:gd name="connsiteY0" fmla="*/ 62123 h 5835316"/>
                  <a:gd name="connsiteX1" fmla="*/ 2207698 w 2207839"/>
                  <a:gd name="connsiteY1" fmla="*/ 2870940 h 5835316"/>
                  <a:gd name="connsiteX2" fmla="*/ 1545795 w 2207839"/>
                  <a:gd name="connsiteY2" fmla="*/ 5591381 h 5835316"/>
                  <a:gd name="connsiteX0" fmla="*/ 618903 w 1496235"/>
                  <a:gd name="connsiteY0" fmla="*/ 0 h 5577385"/>
                  <a:gd name="connsiteX1" fmla="*/ 1496093 w 1496235"/>
                  <a:gd name="connsiteY1" fmla="*/ 2808817 h 5577385"/>
                  <a:gd name="connsiteX2" fmla="*/ 834190 w 1496235"/>
                  <a:gd name="connsiteY2" fmla="*/ 5529258 h 5577385"/>
                  <a:gd name="connsiteX3" fmla="*/ 392315 w 1496235"/>
                  <a:gd name="connsiteY3" fmla="*/ 2855535 h 5577385"/>
                  <a:gd name="connsiteX4" fmla="*/ 618903 w 1496235"/>
                  <a:gd name="connsiteY4" fmla="*/ 0 h 5577385"/>
                  <a:gd name="connsiteX0" fmla="*/ 618903 w 1496235"/>
                  <a:gd name="connsiteY0" fmla="*/ 0 h 5577385"/>
                  <a:gd name="connsiteX1" fmla="*/ 1496093 w 1496235"/>
                  <a:gd name="connsiteY1" fmla="*/ 2808817 h 5577385"/>
                  <a:gd name="connsiteX2" fmla="*/ 0 w 1496235"/>
                  <a:gd name="connsiteY2" fmla="*/ 5577385 h 5577385"/>
                  <a:gd name="connsiteX0" fmla="*/ 618903 w 1496235"/>
                  <a:gd name="connsiteY0" fmla="*/ 0 h 5577385"/>
                  <a:gd name="connsiteX1" fmla="*/ 1496093 w 1496235"/>
                  <a:gd name="connsiteY1" fmla="*/ 2808817 h 5577385"/>
                  <a:gd name="connsiteX2" fmla="*/ 834190 w 1496235"/>
                  <a:gd name="connsiteY2" fmla="*/ 5529258 h 5577385"/>
                  <a:gd name="connsiteX3" fmla="*/ 392315 w 1496235"/>
                  <a:gd name="connsiteY3" fmla="*/ 2855535 h 5577385"/>
                  <a:gd name="connsiteX4" fmla="*/ 618903 w 1496235"/>
                  <a:gd name="connsiteY4" fmla="*/ 0 h 5577385"/>
                  <a:gd name="connsiteX0" fmla="*/ 618903 w 1496235"/>
                  <a:gd name="connsiteY0" fmla="*/ 0 h 5577385"/>
                  <a:gd name="connsiteX1" fmla="*/ 1496093 w 1496235"/>
                  <a:gd name="connsiteY1" fmla="*/ 2808817 h 5577385"/>
                  <a:gd name="connsiteX2" fmla="*/ 0 w 1496235"/>
                  <a:gd name="connsiteY2" fmla="*/ 5577385 h 5577385"/>
                  <a:gd name="connsiteX0" fmla="*/ 2239156 w 3116488"/>
                  <a:gd name="connsiteY0" fmla="*/ 0 h 5850101"/>
                  <a:gd name="connsiteX1" fmla="*/ 3116346 w 3116488"/>
                  <a:gd name="connsiteY1" fmla="*/ 2808817 h 5850101"/>
                  <a:gd name="connsiteX2" fmla="*/ 2454443 w 3116488"/>
                  <a:gd name="connsiteY2" fmla="*/ 5529258 h 5850101"/>
                  <a:gd name="connsiteX3" fmla="*/ 2012568 w 3116488"/>
                  <a:gd name="connsiteY3" fmla="*/ 2855535 h 5850101"/>
                  <a:gd name="connsiteX4" fmla="*/ 2239156 w 3116488"/>
                  <a:gd name="connsiteY4" fmla="*/ 0 h 5850101"/>
                  <a:gd name="connsiteX0" fmla="*/ 2239156 w 3116488"/>
                  <a:gd name="connsiteY0" fmla="*/ 0 h 5850101"/>
                  <a:gd name="connsiteX1" fmla="*/ 3116346 w 3116488"/>
                  <a:gd name="connsiteY1" fmla="*/ 2808817 h 5850101"/>
                  <a:gd name="connsiteX2" fmla="*/ 0 w 3116488"/>
                  <a:gd name="connsiteY2" fmla="*/ 5850101 h 5850101"/>
                  <a:gd name="connsiteX0" fmla="*/ 2239156 w 3116488"/>
                  <a:gd name="connsiteY0" fmla="*/ 0 h 5850142"/>
                  <a:gd name="connsiteX1" fmla="*/ 3116346 w 3116488"/>
                  <a:gd name="connsiteY1" fmla="*/ 2808817 h 5850142"/>
                  <a:gd name="connsiteX2" fmla="*/ 2454443 w 3116488"/>
                  <a:gd name="connsiteY2" fmla="*/ 5529258 h 5850142"/>
                  <a:gd name="connsiteX3" fmla="*/ 2012568 w 3116488"/>
                  <a:gd name="connsiteY3" fmla="*/ 2855535 h 5850142"/>
                  <a:gd name="connsiteX4" fmla="*/ 2239156 w 3116488"/>
                  <a:gd name="connsiteY4" fmla="*/ 0 h 5850142"/>
                  <a:gd name="connsiteX0" fmla="*/ 2239156 w 3116488"/>
                  <a:gd name="connsiteY0" fmla="*/ 0 h 5850142"/>
                  <a:gd name="connsiteX1" fmla="*/ 3116346 w 3116488"/>
                  <a:gd name="connsiteY1" fmla="*/ 2808817 h 5850142"/>
                  <a:gd name="connsiteX2" fmla="*/ 0 w 3116488"/>
                  <a:gd name="connsiteY2" fmla="*/ 5850101 h 5850142"/>
                  <a:gd name="connsiteX0" fmla="*/ 2239156 w 3116488"/>
                  <a:gd name="connsiteY0" fmla="*/ 0 h 5850142"/>
                  <a:gd name="connsiteX1" fmla="*/ 3116346 w 3116488"/>
                  <a:gd name="connsiteY1" fmla="*/ 2808817 h 5850142"/>
                  <a:gd name="connsiteX2" fmla="*/ 2454443 w 3116488"/>
                  <a:gd name="connsiteY2" fmla="*/ 5529258 h 5850142"/>
                  <a:gd name="connsiteX3" fmla="*/ 2012568 w 3116488"/>
                  <a:gd name="connsiteY3" fmla="*/ 2855535 h 5850142"/>
                  <a:gd name="connsiteX4" fmla="*/ 2239156 w 3116488"/>
                  <a:gd name="connsiteY4" fmla="*/ 0 h 5850142"/>
                  <a:gd name="connsiteX0" fmla="*/ 2239156 w 3116488"/>
                  <a:gd name="connsiteY0" fmla="*/ 0 h 5850142"/>
                  <a:gd name="connsiteX1" fmla="*/ 3116346 w 3116488"/>
                  <a:gd name="connsiteY1" fmla="*/ 2808817 h 5850142"/>
                  <a:gd name="connsiteX2" fmla="*/ 0 w 3116488"/>
                  <a:gd name="connsiteY2" fmla="*/ 5850101 h 5850142"/>
                  <a:gd name="connsiteX0" fmla="*/ 2239156 w 3196596"/>
                  <a:gd name="connsiteY0" fmla="*/ 0 h 5850142"/>
                  <a:gd name="connsiteX1" fmla="*/ 3116346 w 3196596"/>
                  <a:gd name="connsiteY1" fmla="*/ 2808817 h 5850142"/>
                  <a:gd name="connsiteX2" fmla="*/ 2454443 w 3196596"/>
                  <a:gd name="connsiteY2" fmla="*/ 5529258 h 5850142"/>
                  <a:gd name="connsiteX3" fmla="*/ 2012568 w 3196596"/>
                  <a:gd name="connsiteY3" fmla="*/ 2855535 h 5850142"/>
                  <a:gd name="connsiteX4" fmla="*/ 2239156 w 3196596"/>
                  <a:gd name="connsiteY4" fmla="*/ 0 h 5850142"/>
                  <a:gd name="connsiteX0" fmla="*/ 2239156 w 3196596"/>
                  <a:gd name="connsiteY0" fmla="*/ 0 h 5850142"/>
                  <a:gd name="connsiteX1" fmla="*/ 3196557 w 3196596"/>
                  <a:gd name="connsiteY1" fmla="*/ 2808817 h 5850142"/>
                  <a:gd name="connsiteX2" fmla="*/ 0 w 3196596"/>
                  <a:gd name="connsiteY2" fmla="*/ 5850101 h 5850142"/>
                  <a:gd name="connsiteX0" fmla="*/ 2239156 w 3164512"/>
                  <a:gd name="connsiteY0" fmla="*/ 0 h 5850142"/>
                  <a:gd name="connsiteX1" fmla="*/ 3116346 w 3164512"/>
                  <a:gd name="connsiteY1" fmla="*/ 2808817 h 5850142"/>
                  <a:gd name="connsiteX2" fmla="*/ 2454443 w 3164512"/>
                  <a:gd name="connsiteY2" fmla="*/ 5529258 h 5850142"/>
                  <a:gd name="connsiteX3" fmla="*/ 2012568 w 3164512"/>
                  <a:gd name="connsiteY3" fmla="*/ 2855535 h 5850142"/>
                  <a:gd name="connsiteX4" fmla="*/ 2239156 w 3164512"/>
                  <a:gd name="connsiteY4" fmla="*/ 0 h 5850142"/>
                  <a:gd name="connsiteX0" fmla="*/ 2239156 w 3164512"/>
                  <a:gd name="connsiteY0" fmla="*/ 0 h 5850142"/>
                  <a:gd name="connsiteX1" fmla="*/ 3164472 w 3164512"/>
                  <a:gd name="connsiteY1" fmla="*/ 2808817 h 5850142"/>
                  <a:gd name="connsiteX2" fmla="*/ 0 w 3164512"/>
                  <a:gd name="connsiteY2" fmla="*/ 5850101 h 5850142"/>
                  <a:gd name="connsiteX0" fmla="*/ 2239156 w 3164512"/>
                  <a:gd name="connsiteY0" fmla="*/ 224589 h 6074731"/>
                  <a:gd name="connsiteX1" fmla="*/ 3116346 w 3164512"/>
                  <a:gd name="connsiteY1" fmla="*/ 3033406 h 6074731"/>
                  <a:gd name="connsiteX2" fmla="*/ 2454443 w 3164512"/>
                  <a:gd name="connsiteY2" fmla="*/ 5753847 h 6074731"/>
                  <a:gd name="connsiteX3" fmla="*/ 2012568 w 3164512"/>
                  <a:gd name="connsiteY3" fmla="*/ 3080124 h 6074731"/>
                  <a:gd name="connsiteX4" fmla="*/ 2239156 w 3164512"/>
                  <a:gd name="connsiteY4" fmla="*/ 224589 h 6074731"/>
                  <a:gd name="connsiteX0" fmla="*/ 779324 w 3164512"/>
                  <a:gd name="connsiteY0" fmla="*/ 0 h 6074731"/>
                  <a:gd name="connsiteX1" fmla="*/ 3164472 w 3164512"/>
                  <a:gd name="connsiteY1" fmla="*/ 3033406 h 6074731"/>
                  <a:gd name="connsiteX2" fmla="*/ 0 w 3164512"/>
                  <a:gd name="connsiteY2" fmla="*/ 6074690 h 6074731"/>
                  <a:gd name="connsiteX0" fmla="*/ 2239156 w 3164512"/>
                  <a:gd name="connsiteY0" fmla="*/ 224589 h 6074731"/>
                  <a:gd name="connsiteX1" fmla="*/ 3116346 w 3164512"/>
                  <a:gd name="connsiteY1" fmla="*/ 3033406 h 6074731"/>
                  <a:gd name="connsiteX2" fmla="*/ 2454443 w 3164512"/>
                  <a:gd name="connsiteY2" fmla="*/ 5753847 h 6074731"/>
                  <a:gd name="connsiteX3" fmla="*/ 2012568 w 3164512"/>
                  <a:gd name="connsiteY3" fmla="*/ 3080124 h 6074731"/>
                  <a:gd name="connsiteX4" fmla="*/ 2239156 w 3164512"/>
                  <a:gd name="connsiteY4" fmla="*/ 224589 h 6074731"/>
                  <a:gd name="connsiteX0" fmla="*/ 905933 w 3164512"/>
                  <a:gd name="connsiteY0" fmla="*/ 0 h 6074731"/>
                  <a:gd name="connsiteX1" fmla="*/ 3164472 w 3164512"/>
                  <a:gd name="connsiteY1" fmla="*/ 3033406 h 6074731"/>
                  <a:gd name="connsiteX2" fmla="*/ 0 w 3164512"/>
                  <a:gd name="connsiteY2" fmla="*/ 6074690 h 6074731"/>
                  <a:gd name="connsiteX0" fmla="*/ 2239156 w 3164512"/>
                  <a:gd name="connsiteY0" fmla="*/ 224589 h 6074731"/>
                  <a:gd name="connsiteX1" fmla="*/ 3116346 w 3164512"/>
                  <a:gd name="connsiteY1" fmla="*/ 3033406 h 6074731"/>
                  <a:gd name="connsiteX2" fmla="*/ 2454443 w 3164512"/>
                  <a:gd name="connsiteY2" fmla="*/ 5753847 h 6074731"/>
                  <a:gd name="connsiteX3" fmla="*/ 2012568 w 3164512"/>
                  <a:gd name="connsiteY3" fmla="*/ 3080124 h 6074731"/>
                  <a:gd name="connsiteX4" fmla="*/ 2239156 w 3164512"/>
                  <a:gd name="connsiteY4" fmla="*/ 224589 h 6074731"/>
                  <a:gd name="connsiteX0" fmla="*/ 905933 w 3164512"/>
                  <a:gd name="connsiteY0" fmla="*/ 0 h 6074731"/>
                  <a:gd name="connsiteX1" fmla="*/ 3164472 w 3164512"/>
                  <a:gd name="connsiteY1" fmla="*/ 3033406 h 6074731"/>
                  <a:gd name="connsiteX2" fmla="*/ 0 w 3164512"/>
                  <a:gd name="connsiteY2" fmla="*/ 6074690 h 6074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164512" h="6074731" stroke="0" extrusionOk="0">
                    <a:moveTo>
                      <a:pt x="2239156" y="224589"/>
                    </a:moveTo>
                    <a:cubicBezTo>
                      <a:pt x="2743898" y="504367"/>
                      <a:pt x="3108088" y="1670525"/>
                      <a:pt x="3116346" y="3033406"/>
                    </a:cubicBezTo>
                    <a:cubicBezTo>
                      <a:pt x="3123475" y="4210037"/>
                      <a:pt x="2862463" y="5282807"/>
                      <a:pt x="2454443" y="5753847"/>
                    </a:cubicBezTo>
                    <a:lnTo>
                      <a:pt x="2012568" y="3080124"/>
                    </a:lnTo>
                    <a:lnTo>
                      <a:pt x="2239156" y="224589"/>
                    </a:lnTo>
                    <a:close/>
                  </a:path>
                  <a:path w="3164512" h="6074731" fill="none">
                    <a:moveTo>
                      <a:pt x="905933" y="0"/>
                    </a:moveTo>
                    <a:cubicBezTo>
                      <a:pt x="2423549" y="518929"/>
                      <a:pt x="3156214" y="1670525"/>
                      <a:pt x="3164472" y="3033406"/>
                    </a:cubicBezTo>
                    <a:cubicBezTo>
                      <a:pt x="3171601" y="4210037"/>
                      <a:pt x="2236819" y="6084913"/>
                      <a:pt x="0" y="6074690"/>
                    </a:cubicBezTo>
                  </a:path>
                </a:pathLst>
              </a:custGeom>
              <a:ln w="28575">
                <a:solidFill>
                  <a:schemeClr val="accent5">
                    <a:lumMod val="20000"/>
                    <a:lumOff val="80000"/>
                    <a:alpha val="5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Arc 21">
                <a:extLst>
                  <a:ext uri="{FF2B5EF4-FFF2-40B4-BE49-F238E27FC236}">
                    <a16:creationId xmlns:a16="http://schemas.microsoft.com/office/drawing/2014/main" id="{ECD3E990-8E0F-46D7-83C1-6B24C56D732E}"/>
                  </a:ext>
                </a:extLst>
              </p:cNvPr>
              <p:cNvSpPr/>
              <p:nvPr userDrawn="1"/>
            </p:nvSpPr>
            <p:spPr>
              <a:xfrm>
                <a:off x="9210501" y="1260710"/>
                <a:ext cx="1125033" cy="4207706"/>
              </a:xfrm>
              <a:custGeom>
                <a:avLst/>
                <a:gdLst>
                  <a:gd name="connsiteX0" fmla="*/ 634255 w 1268510"/>
                  <a:gd name="connsiteY0" fmla="*/ 0 h 3453618"/>
                  <a:gd name="connsiteX1" fmla="*/ 1268509 w 1268510"/>
                  <a:gd name="connsiteY1" fmla="*/ 1723211 h 3453618"/>
                  <a:gd name="connsiteX2" fmla="*/ 653840 w 1268510"/>
                  <a:gd name="connsiteY2" fmla="*/ 3452795 h 3453618"/>
                  <a:gd name="connsiteX3" fmla="*/ 634255 w 1268510"/>
                  <a:gd name="connsiteY3" fmla="*/ 1726809 h 3453618"/>
                  <a:gd name="connsiteX4" fmla="*/ 634255 w 1268510"/>
                  <a:gd name="connsiteY4" fmla="*/ 0 h 3453618"/>
                  <a:gd name="connsiteX0" fmla="*/ 634255 w 1268510"/>
                  <a:gd name="connsiteY0" fmla="*/ 0 h 3453618"/>
                  <a:gd name="connsiteX1" fmla="*/ 1268509 w 1268510"/>
                  <a:gd name="connsiteY1" fmla="*/ 1723211 h 3453618"/>
                  <a:gd name="connsiteX2" fmla="*/ 653840 w 1268510"/>
                  <a:gd name="connsiteY2" fmla="*/ 3452795 h 3453618"/>
                  <a:gd name="connsiteX0" fmla="*/ 352555 w 986810"/>
                  <a:gd name="connsiteY0" fmla="*/ 0 h 3899362"/>
                  <a:gd name="connsiteX1" fmla="*/ 986809 w 986810"/>
                  <a:gd name="connsiteY1" fmla="*/ 1723211 h 3899362"/>
                  <a:gd name="connsiteX2" fmla="*/ 372140 w 986810"/>
                  <a:gd name="connsiteY2" fmla="*/ 3452795 h 3899362"/>
                  <a:gd name="connsiteX3" fmla="*/ 352555 w 986810"/>
                  <a:gd name="connsiteY3" fmla="*/ 1726809 h 3899362"/>
                  <a:gd name="connsiteX4" fmla="*/ 352555 w 986810"/>
                  <a:gd name="connsiteY4" fmla="*/ 0 h 3899362"/>
                  <a:gd name="connsiteX0" fmla="*/ 352555 w 986810"/>
                  <a:gd name="connsiteY0" fmla="*/ 0 h 3899362"/>
                  <a:gd name="connsiteX1" fmla="*/ 986809 w 986810"/>
                  <a:gd name="connsiteY1" fmla="*/ 1723211 h 3899362"/>
                  <a:gd name="connsiteX2" fmla="*/ 0 w 986810"/>
                  <a:gd name="connsiteY2" fmla="*/ 3899362 h 3899362"/>
                  <a:gd name="connsiteX0" fmla="*/ 352555 w 986810"/>
                  <a:gd name="connsiteY0" fmla="*/ 308344 h 4207706"/>
                  <a:gd name="connsiteX1" fmla="*/ 986809 w 986810"/>
                  <a:gd name="connsiteY1" fmla="*/ 2031555 h 4207706"/>
                  <a:gd name="connsiteX2" fmla="*/ 372140 w 986810"/>
                  <a:gd name="connsiteY2" fmla="*/ 3761139 h 4207706"/>
                  <a:gd name="connsiteX3" fmla="*/ 352555 w 986810"/>
                  <a:gd name="connsiteY3" fmla="*/ 2035153 h 4207706"/>
                  <a:gd name="connsiteX4" fmla="*/ 352555 w 986810"/>
                  <a:gd name="connsiteY4" fmla="*/ 308344 h 4207706"/>
                  <a:gd name="connsiteX0" fmla="*/ 108006 w 986810"/>
                  <a:gd name="connsiteY0" fmla="*/ 0 h 4207706"/>
                  <a:gd name="connsiteX1" fmla="*/ 986809 w 986810"/>
                  <a:gd name="connsiteY1" fmla="*/ 2031555 h 4207706"/>
                  <a:gd name="connsiteX2" fmla="*/ 0 w 986810"/>
                  <a:gd name="connsiteY2" fmla="*/ 4207706 h 4207706"/>
                  <a:gd name="connsiteX0" fmla="*/ 352555 w 986810"/>
                  <a:gd name="connsiteY0" fmla="*/ 308344 h 4207706"/>
                  <a:gd name="connsiteX1" fmla="*/ 986809 w 986810"/>
                  <a:gd name="connsiteY1" fmla="*/ 2031555 h 4207706"/>
                  <a:gd name="connsiteX2" fmla="*/ 372140 w 986810"/>
                  <a:gd name="connsiteY2" fmla="*/ 3761139 h 4207706"/>
                  <a:gd name="connsiteX3" fmla="*/ 352555 w 986810"/>
                  <a:gd name="connsiteY3" fmla="*/ 2035153 h 4207706"/>
                  <a:gd name="connsiteX4" fmla="*/ 352555 w 986810"/>
                  <a:gd name="connsiteY4" fmla="*/ 308344 h 4207706"/>
                  <a:gd name="connsiteX0" fmla="*/ 108006 w 986810"/>
                  <a:gd name="connsiteY0" fmla="*/ 0 h 4207706"/>
                  <a:gd name="connsiteX1" fmla="*/ 986809 w 986810"/>
                  <a:gd name="connsiteY1" fmla="*/ 2031555 h 4207706"/>
                  <a:gd name="connsiteX2" fmla="*/ 0 w 986810"/>
                  <a:gd name="connsiteY2" fmla="*/ 4207706 h 4207706"/>
                  <a:gd name="connsiteX0" fmla="*/ 352555 w 986810"/>
                  <a:gd name="connsiteY0" fmla="*/ 308344 h 4207706"/>
                  <a:gd name="connsiteX1" fmla="*/ 986809 w 986810"/>
                  <a:gd name="connsiteY1" fmla="*/ 2031555 h 4207706"/>
                  <a:gd name="connsiteX2" fmla="*/ 372140 w 986810"/>
                  <a:gd name="connsiteY2" fmla="*/ 3761139 h 4207706"/>
                  <a:gd name="connsiteX3" fmla="*/ 352555 w 986810"/>
                  <a:gd name="connsiteY3" fmla="*/ 2035153 h 4207706"/>
                  <a:gd name="connsiteX4" fmla="*/ 352555 w 986810"/>
                  <a:gd name="connsiteY4" fmla="*/ 308344 h 4207706"/>
                  <a:gd name="connsiteX0" fmla="*/ 108006 w 986810"/>
                  <a:gd name="connsiteY0" fmla="*/ 0 h 4207706"/>
                  <a:gd name="connsiteX1" fmla="*/ 986809 w 986810"/>
                  <a:gd name="connsiteY1" fmla="*/ 2031555 h 4207706"/>
                  <a:gd name="connsiteX2" fmla="*/ 0 w 986810"/>
                  <a:gd name="connsiteY2" fmla="*/ 4207706 h 4207706"/>
                  <a:gd name="connsiteX0" fmla="*/ 352555 w 986810"/>
                  <a:gd name="connsiteY0" fmla="*/ 308344 h 4207706"/>
                  <a:gd name="connsiteX1" fmla="*/ 986809 w 986810"/>
                  <a:gd name="connsiteY1" fmla="*/ 2031555 h 4207706"/>
                  <a:gd name="connsiteX2" fmla="*/ 372140 w 986810"/>
                  <a:gd name="connsiteY2" fmla="*/ 3761139 h 4207706"/>
                  <a:gd name="connsiteX3" fmla="*/ 352555 w 986810"/>
                  <a:gd name="connsiteY3" fmla="*/ 2035153 h 4207706"/>
                  <a:gd name="connsiteX4" fmla="*/ 352555 w 986810"/>
                  <a:gd name="connsiteY4" fmla="*/ 308344 h 4207706"/>
                  <a:gd name="connsiteX0" fmla="*/ 108006 w 986810"/>
                  <a:gd name="connsiteY0" fmla="*/ 0 h 4207706"/>
                  <a:gd name="connsiteX1" fmla="*/ 986809 w 986810"/>
                  <a:gd name="connsiteY1" fmla="*/ 2031555 h 4207706"/>
                  <a:gd name="connsiteX2" fmla="*/ 0 w 986810"/>
                  <a:gd name="connsiteY2" fmla="*/ 4207706 h 4207706"/>
                  <a:gd name="connsiteX0" fmla="*/ 352555 w 1125033"/>
                  <a:gd name="connsiteY0" fmla="*/ 308344 h 4207706"/>
                  <a:gd name="connsiteX1" fmla="*/ 986809 w 1125033"/>
                  <a:gd name="connsiteY1" fmla="*/ 2031555 h 4207706"/>
                  <a:gd name="connsiteX2" fmla="*/ 372140 w 1125033"/>
                  <a:gd name="connsiteY2" fmla="*/ 3761139 h 4207706"/>
                  <a:gd name="connsiteX3" fmla="*/ 352555 w 1125033"/>
                  <a:gd name="connsiteY3" fmla="*/ 2035153 h 4207706"/>
                  <a:gd name="connsiteX4" fmla="*/ 352555 w 1125033"/>
                  <a:gd name="connsiteY4" fmla="*/ 308344 h 4207706"/>
                  <a:gd name="connsiteX0" fmla="*/ 108006 w 1125033"/>
                  <a:gd name="connsiteY0" fmla="*/ 0 h 4207706"/>
                  <a:gd name="connsiteX1" fmla="*/ 1125033 w 1125033"/>
                  <a:gd name="connsiteY1" fmla="*/ 2042187 h 4207706"/>
                  <a:gd name="connsiteX2" fmla="*/ 0 w 1125033"/>
                  <a:gd name="connsiteY2" fmla="*/ 4207706 h 4207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5033" h="4207706" stroke="0" extrusionOk="0">
                    <a:moveTo>
                      <a:pt x="352555" y="308344"/>
                    </a:moveTo>
                    <a:cubicBezTo>
                      <a:pt x="702328" y="308344"/>
                      <a:pt x="986080" y="1079271"/>
                      <a:pt x="986809" y="2031555"/>
                    </a:cubicBezTo>
                    <a:cubicBezTo>
                      <a:pt x="987524" y="2965880"/>
                      <a:pt x="715153" y="3732289"/>
                      <a:pt x="372140" y="3761139"/>
                    </a:cubicBezTo>
                    <a:lnTo>
                      <a:pt x="352555" y="2035153"/>
                    </a:lnTo>
                    <a:lnTo>
                      <a:pt x="352555" y="308344"/>
                    </a:lnTo>
                    <a:close/>
                  </a:path>
                  <a:path w="1125033" h="4207706" fill="none">
                    <a:moveTo>
                      <a:pt x="108006" y="0"/>
                    </a:moveTo>
                    <a:cubicBezTo>
                      <a:pt x="617267" y="308344"/>
                      <a:pt x="1124304" y="1089903"/>
                      <a:pt x="1125033" y="2042187"/>
                    </a:cubicBezTo>
                    <a:cubicBezTo>
                      <a:pt x="1125748" y="2976512"/>
                      <a:pt x="534399" y="3913042"/>
                      <a:pt x="0" y="4207706"/>
                    </a:cubicBezTo>
                  </a:path>
                </a:pathLst>
              </a:custGeom>
              <a:ln w="28575">
                <a:solidFill>
                  <a:schemeClr val="accent5">
                    <a:lumMod val="20000"/>
                    <a:lumOff val="80000"/>
                    <a:alpha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495F97-F28A-418A-8D87-154BDADB02C5}"/>
                </a:ext>
              </a:extLst>
            </p:cNvPr>
            <p:cNvGrpSpPr/>
            <p:nvPr userDrawn="1"/>
          </p:nvGrpSpPr>
          <p:grpSpPr>
            <a:xfrm>
              <a:off x="6527359" y="1824276"/>
              <a:ext cx="1552597" cy="2961134"/>
              <a:chOff x="6527359" y="1824276"/>
              <a:chExt cx="1552597" cy="2961134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790DDCC-19E3-4B06-9B1A-FB7704DF73C3}"/>
                  </a:ext>
                </a:extLst>
              </p:cNvPr>
              <p:cNvGrpSpPr/>
              <p:nvPr userDrawn="1"/>
            </p:nvGrpSpPr>
            <p:grpSpPr>
              <a:xfrm>
                <a:off x="6527359" y="1824276"/>
                <a:ext cx="1552597" cy="2961134"/>
                <a:chOff x="6527359" y="1824276"/>
                <a:chExt cx="1552597" cy="2961134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CA02DD6C-4B73-4A95-8D5E-9F3DA431B439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V="1">
                  <a:off x="7357061" y="2334127"/>
                  <a:ext cx="722895" cy="686668"/>
                </a:xfrm>
                <a:prstGeom prst="straightConnector1">
                  <a:avLst/>
                </a:prstGeom>
                <a:ln w="57150">
                  <a:solidFill>
                    <a:schemeClr val="accent5">
                      <a:lumMod val="20000"/>
                      <a:lumOff val="80000"/>
                      <a:alpha val="38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8C86F60C-04D3-4EC9-9CE2-FBFF78AE4B4E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 flipV="1">
                  <a:off x="6527360" y="1824276"/>
                  <a:ext cx="846830" cy="1212203"/>
                </a:xfrm>
                <a:prstGeom prst="straightConnector1">
                  <a:avLst/>
                </a:prstGeom>
                <a:ln w="57150">
                  <a:solidFill>
                    <a:schemeClr val="accent5">
                      <a:lumMod val="20000"/>
                      <a:lumOff val="80000"/>
                      <a:alpha val="38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4DB0D95F-F296-48D3-9E1A-E8774FD16D71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 flipH="1">
                  <a:off x="6527359" y="3020794"/>
                  <a:ext cx="854990" cy="1764616"/>
                </a:xfrm>
                <a:prstGeom prst="straightConnector1">
                  <a:avLst/>
                </a:prstGeom>
                <a:ln w="57150">
                  <a:solidFill>
                    <a:schemeClr val="accent5">
                      <a:lumMod val="20000"/>
                      <a:lumOff val="80000"/>
                      <a:alpha val="38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Flowchart: Connector 17">
                <a:extLst>
                  <a:ext uri="{FF2B5EF4-FFF2-40B4-BE49-F238E27FC236}">
                    <a16:creationId xmlns:a16="http://schemas.microsoft.com/office/drawing/2014/main" id="{56601831-1377-4955-BC0C-AA730C6435CB}"/>
                  </a:ext>
                </a:extLst>
              </p:cNvPr>
              <p:cNvSpPr/>
              <p:nvPr userDrawn="1"/>
            </p:nvSpPr>
            <p:spPr>
              <a:xfrm>
                <a:off x="7277038" y="2939324"/>
                <a:ext cx="194306" cy="194306"/>
              </a:xfrm>
              <a:prstGeom prst="flowChartConnector">
                <a:avLst/>
              </a:prstGeom>
              <a:solidFill>
                <a:schemeClr val="accent5">
                  <a:lumMod val="20000"/>
                  <a:lumOff val="80000"/>
                  <a:alpha val="74000"/>
                </a:schemeClr>
              </a:solidFill>
              <a:ln>
                <a:solidFill>
                  <a:schemeClr val="accent5">
                    <a:lumMod val="20000"/>
                    <a:lumOff val="80000"/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3D173A0-65D9-4051-AA89-8DBCBA0E98B3}"/>
              </a:ext>
            </a:extLst>
          </p:cNvPr>
          <p:cNvCxnSpPr>
            <a:cxnSpLocks/>
          </p:cNvCxnSpPr>
          <p:nvPr userDrawn="1"/>
        </p:nvCxnSpPr>
        <p:spPr>
          <a:xfrm flipV="1">
            <a:off x="5453295" y="0"/>
            <a:ext cx="4689383" cy="4781550"/>
          </a:xfrm>
          <a:prstGeom prst="line">
            <a:avLst/>
          </a:prstGeom>
          <a:ln w="38100">
            <a:gradFill>
              <a:gsLst>
                <a:gs pos="24000">
                  <a:schemeClr val="accent1">
                    <a:lumMod val="5000"/>
                    <a:lumOff val="95000"/>
                    <a:alpha val="83000"/>
                  </a:schemeClr>
                </a:gs>
                <a:gs pos="97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3D6175-46F8-4E70-B5F3-E58094DA9C37}"/>
              </a:ext>
            </a:extLst>
          </p:cNvPr>
          <p:cNvCxnSpPr>
            <a:cxnSpLocks/>
          </p:cNvCxnSpPr>
          <p:nvPr userDrawn="1"/>
        </p:nvCxnSpPr>
        <p:spPr>
          <a:xfrm flipV="1">
            <a:off x="8025911" y="0"/>
            <a:ext cx="2421679" cy="2498397"/>
          </a:xfrm>
          <a:prstGeom prst="line">
            <a:avLst/>
          </a:prstGeom>
          <a:ln w="38100">
            <a:gradFill>
              <a:gsLst>
                <a:gs pos="44000">
                  <a:schemeClr val="accent1">
                    <a:lumMod val="5000"/>
                    <a:lumOff val="95000"/>
                    <a:alpha val="83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59000"/>
                    <a:lumOff val="41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37AC50-4910-4B0C-80DE-96AFEADBA1F2}"/>
              </a:ext>
            </a:extLst>
          </p:cNvPr>
          <p:cNvCxnSpPr>
            <a:cxnSpLocks/>
          </p:cNvCxnSpPr>
          <p:nvPr userDrawn="1"/>
        </p:nvCxnSpPr>
        <p:spPr>
          <a:xfrm>
            <a:off x="0" y="3104451"/>
            <a:ext cx="6946232" cy="2465667"/>
          </a:xfrm>
          <a:prstGeom prst="line">
            <a:avLst/>
          </a:prstGeom>
          <a:ln w="38100">
            <a:gradFill>
              <a:gsLst>
                <a:gs pos="24000">
                  <a:schemeClr val="accent1">
                    <a:lumMod val="5000"/>
                    <a:lumOff val="95000"/>
                    <a:alpha val="83000"/>
                  </a:schemeClr>
                </a:gs>
                <a:gs pos="97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4CF142F-A5B3-4804-B1CF-AC4EE471283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2587437"/>
            <a:ext cx="5102368" cy="1830292"/>
          </a:xfrm>
          <a:prstGeom prst="line">
            <a:avLst/>
          </a:prstGeom>
          <a:ln w="38100">
            <a:gradFill>
              <a:gsLst>
                <a:gs pos="24000">
                  <a:schemeClr val="accent1">
                    <a:lumMod val="5000"/>
                    <a:lumOff val="95000"/>
                    <a:alpha val="83000"/>
                  </a:schemeClr>
                </a:gs>
                <a:gs pos="97000">
                  <a:schemeClr val="accent1">
                    <a:lumMod val="45000"/>
                    <a:lumOff val="55000"/>
                  </a:schemeClr>
                </a:gs>
                <a:gs pos="79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0ABC008-D5E8-4F8A-B3B9-639D95994577}"/>
              </a:ext>
            </a:extLst>
          </p:cNvPr>
          <p:cNvCxnSpPr>
            <a:cxnSpLocks/>
          </p:cNvCxnSpPr>
          <p:nvPr userDrawn="1"/>
        </p:nvCxnSpPr>
        <p:spPr>
          <a:xfrm flipH="1">
            <a:off x="2519151" y="0"/>
            <a:ext cx="2633636" cy="3254354"/>
          </a:xfrm>
          <a:prstGeom prst="line">
            <a:avLst/>
          </a:prstGeom>
          <a:ln w="38100">
            <a:gradFill>
              <a:gsLst>
                <a:gs pos="72000">
                  <a:schemeClr val="accent1">
                    <a:alpha val="83000"/>
                    <a:lumMod val="26000"/>
                    <a:lumOff val="74000"/>
                  </a:schemeClr>
                </a:gs>
                <a:gs pos="97000">
                  <a:schemeClr val="accent1">
                    <a:lumMod val="45000"/>
                    <a:lumOff val="55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4386B34-97F9-4A77-B975-EA73178E4775}"/>
              </a:ext>
            </a:extLst>
          </p:cNvPr>
          <p:cNvCxnSpPr>
            <a:cxnSpLocks/>
          </p:cNvCxnSpPr>
          <p:nvPr userDrawn="1"/>
        </p:nvCxnSpPr>
        <p:spPr>
          <a:xfrm flipV="1">
            <a:off x="3423327" y="0"/>
            <a:ext cx="1164589" cy="1452408"/>
          </a:xfrm>
          <a:prstGeom prst="line">
            <a:avLst/>
          </a:prstGeom>
          <a:ln w="38100">
            <a:gradFill>
              <a:gsLst>
                <a:gs pos="72000">
                  <a:schemeClr val="accent1">
                    <a:alpha val="83000"/>
                    <a:lumMod val="26000"/>
                    <a:lumOff val="74000"/>
                  </a:schemeClr>
                </a:gs>
                <a:gs pos="97000">
                  <a:schemeClr val="accent1">
                    <a:lumMod val="45000"/>
                    <a:lumOff val="55000"/>
                  </a:schemeClr>
                </a:gs>
                <a:gs pos="30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236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0F55449-92FD-400C-BDBF-30537DD1366D}"/>
              </a:ext>
            </a:extLst>
          </p:cNvPr>
          <p:cNvGrpSpPr/>
          <p:nvPr userDrawn="1"/>
        </p:nvGrpSpPr>
        <p:grpSpPr>
          <a:xfrm>
            <a:off x="1" y="3101139"/>
            <a:ext cx="12191999" cy="655722"/>
            <a:chOff x="48125" y="3101138"/>
            <a:chExt cx="12143874" cy="65572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35CB89C-585F-4894-9DC8-79EF9DB83A4A}"/>
                </a:ext>
              </a:extLst>
            </p:cNvPr>
            <p:cNvSpPr/>
            <p:nvPr userDrawn="1"/>
          </p:nvSpPr>
          <p:spPr>
            <a:xfrm>
              <a:off x="48125" y="3101139"/>
              <a:ext cx="1267325" cy="65572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E631B79-C71C-4A73-9214-2D2FBBD00B28}"/>
                </a:ext>
              </a:extLst>
            </p:cNvPr>
            <p:cNvSpPr/>
            <p:nvPr userDrawn="1"/>
          </p:nvSpPr>
          <p:spPr>
            <a:xfrm>
              <a:off x="10900896" y="3101138"/>
              <a:ext cx="1291103" cy="655721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A747E34-0EAC-44AB-84C9-432CE10A41CE}"/>
              </a:ext>
            </a:extLst>
          </p:cNvPr>
          <p:cNvSpPr/>
          <p:nvPr userDrawn="1"/>
        </p:nvSpPr>
        <p:spPr>
          <a:xfrm>
            <a:off x="1219200" y="685800"/>
            <a:ext cx="9753600" cy="5486400"/>
          </a:xfrm>
          <a:prstGeom prst="rect">
            <a:avLst/>
          </a:prstGeom>
          <a:solidFill>
            <a:srgbClr val="4472C4"/>
          </a:solidFill>
          <a:ln w="38100">
            <a:noFill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BA815CF-6CBF-4F6F-B0B9-A12868A6962E}"/>
              </a:ext>
            </a:extLst>
          </p:cNvPr>
          <p:cNvSpPr/>
          <p:nvPr userDrawn="1"/>
        </p:nvSpPr>
        <p:spPr>
          <a:xfrm>
            <a:off x="1315452" y="794084"/>
            <a:ext cx="9561095" cy="52698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0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BA78FC-F160-41F3-AAC3-581F5D40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E11007-EE40-4AB8-86F8-412C6D188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B714E-F804-444D-A48F-6269154F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B55667-B550-453C-A214-AAB287C0D6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1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4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14DF99-3F8E-4993-98FE-E6DE783E2644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439" y="200677"/>
            <a:ext cx="744544" cy="7416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022C97-E5C5-4DEE-95C4-FD197B12FF60}"/>
              </a:ext>
            </a:extLst>
          </p:cNvPr>
          <p:cNvSpPr/>
          <p:nvPr userDrawn="1"/>
        </p:nvSpPr>
        <p:spPr>
          <a:xfrm rot="5400000">
            <a:off x="-124499" y="246327"/>
            <a:ext cx="820498" cy="571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25400" dir="2700000" algn="t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B57255-4A4D-4FCB-8968-2BFC641D1799}"/>
              </a:ext>
            </a:extLst>
          </p:cNvPr>
          <p:cNvSpPr/>
          <p:nvPr userDrawn="1"/>
        </p:nvSpPr>
        <p:spPr>
          <a:xfrm rot="5400000">
            <a:off x="-87472" y="274223"/>
            <a:ext cx="690650" cy="515708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C9DC63-7CC6-434C-A3BD-7DEA1B20CA94}"/>
              </a:ext>
            </a:extLst>
          </p:cNvPr>
          <p:cNvSpPr/>
          <p:nvPr userDrawn="1"/>
        </p:nvSpPr>
        <p:spPr>
          <a:xfrm rot="5400000">
            <a:off x="-35476" y="295488"/>
            <a:ext cx="544128" cy="47317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005732-D74F-4570-9344-AA3440AFC58F}"/>
              </a:ext>
            </a:extLst>
          </p:cNvPr>
          <p:cNvCxnSpPr>
            <a:cxnSpLocks/>
          </p:cNvCxnSpPr>
          <p:nvPr userDrawn="1"/>
        </p:nvCxnSpPr>
        <p:spPr>
          <a:xfrm>
            <a:off x="1416842" y="6664327"/>
            <a:ext cx="4293395" cy="692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89EF2D-C67E-4DF4-A17B-D0A1D3E6B26B}"/>
              </a:ext>
            </a:extLst>
          </p:cNvPr>
          <p:cNvCxnSpPr>
            <a:cxnSpLocks/>
          </p:cNvCxnSpPr>
          <p:nvPr userDrawn="1"/>
        </p:nvCxnSpPr>
        <p:spPr>
          <a:xfrm flipV="1">
            <a:off x="6615113" y="6674711"/>
            <a:ext cx="4517231" cy="86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1A710E1-78A9-4C12-AB81-1C57943F51EE}"/>
              </a:ext>
            </a:extLst>
          </p:cNvPr>
          <p:cNvSpPr txBox="1"/>
          <p:nvPr userDrawn="1"/>
        </p:nvSpPr>
        <p:spPr>
          <a:xfrm>
            <a:off x="348850" y="6491052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o-LA" sz="1200" dirty="0">
                <a:solidFill>
                  <a:schemeClr val="bg2">
                    <a:lumMod val="50000"/>
                  </a:schemeClr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ນັກສຶກສາປີທີ </a:t>
            </a:r>
            <a:r>
              <a:rPr lang="lo-LA" sz="12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cs typeface="Saysettha OT" panose="020B0504020207020204" pitchFamily="34" charset="-34"/>
              </a:rPr>
              <a:t>2</a:t>
            </a:r>
            <a:endParaRPr lang="en-US" sz="1200" dirty="0">
              <a:solidFill>
                <a:schemeClr val="bg2">
                  <a:lumMod val="50000"/>
                </a:schemeClr>
              </a:solidFill>
              <a:latin typeface="Agency FB" panose="020B0503020202020204" pitchFamily="34" charset="0"/>
              <a:cs typeface="Saysettha OT" panose="020B0504020207020204" pitchFamily="34" charset="-34"/>
            </a:endParaRPr>
          </a:p>
          <a:p>
            <a:endParaRPr lang="en-US" sz="1200" dirty="0">
              <a:solidFill>
                <a:schemeClr val="bg2">
                  <a:lumMod val="50000"/>
                </a:schemeClr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C6ED75-9316-49FB-9F55-F2AF870C0D4E}"/>
              </a:ext>
            </a:extLst>
          </p:cNvPr>
          <p:cNvSpPr txBox="1"/>
          <p:nvPr userDrawn="1"/>
        </p:nvSpPr>
        <p:spPr>
          <a:xfrm>
            <a:off x="5750718" y="6507879"/>
            <a:ext cx="864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1200" dirty="0">
                <a:solidFill>
                  <a:schemeClr val="bg2">
                    <a:lumMod val="50000"/>
                  </a:schemeClr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ຫ້ອງ: 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cs typeface="Saysettha OT" panose="020B0504020207020204" pitchFamily="34" charset="-34"/>
              </a:rPr>
              <a:t>2CS2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ED9F84-93F3-4F22-A407-467775E9C896}"/>
              </a:ext>
            </a:extLst>
          </p:cNvPr>
          <p:cNvSpPr txBox="1"/>
          <p:nvPr userDrawn="1"/>
        </p:nvSpPr>
        <p:spPr>
          <a:xfrm>
            <a:off x="11113292" y="6511535"/>
            <a:ext cx="114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Agency FB" panose="020B0503020202020204" pitchFamily="34" charset="0"/>
                <a:cs typeface="Saysettha OT" panose="020B0504020207020204" pitchFamily="34" charset="-34"/>
              </a:rPr>
              <a:t>2020-2021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78D8C1-D1DA-4909-B000-CA1832B870D7}"/>
              </a:ext>
            </a:extLst>
          </p:cNvPr>
          <p:cNvSpPr txBox="1"/>
          <p:nvPr userDrawn="1"/>
        </p:nvSpPr>
        <p:spPr>
          <a:xfrm>
            <a:off x="-1" y="35586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C5FAB552-8A1B-4F78-B38E-F0741619D361}" type="slidenum">
              <a:rPr lang="en-US" smtClean="0">
                <a:solidFill>
                  <a:schemeClr val="accent6">
                    <a:lumMod val="75000"/>
                  </a:schemeClr>
                </a:solidFill>
              </a:rPr>
              <a:t>‹#›</a:t>
            </a:fld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655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decel="10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400" kern="1200">
          <a:solidFill>
            <a:schemeClr val="tx1"/>
          </a:solidFill>
          <a:latin typeface="Saysettha OT" panose="020B0504020207020204" pitchFamily="34" charset="-34"/>
          <a:ea typeface="+mj-ea"/>
          <a:cs typeface="Saysettha OT" panose="020B0504020207020204" pitchFamily="34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6.wdp"/><Relationship Id="rId18" Type="http://schemas.openxmlformats.org/officeDocument/2006/relationships/image" Target="../media/image11.png"/><Relationship Id="rId26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image" Target="../media/image13.svg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5" Type="http://schemas.microsoft.com/office/2007/relationships/hdphoto" Target="../media/hdphoto10.wdp"/><Relationship Id="rId2" Type="http://schemas.openxmlformats.org/officeDocument/2006/relationships/image" Target="../media/image2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5.wdp"/><Relationship Id="rId24" Type="http://schemas.openxmlformats.org/officeDocument/2006/relationships/image" Target="../media/image15.png"/><Relationship Id="rId32" Type="http://schemas.microsoft.com/office/2007/relationships/hdphoto" Target="../media/hdphoto13.wdp"/><Relationship Id="rId5" Type="http://schemas.microsoft.com/office/2007/relationships/hdphoto" Target="../media/hdphoto2.wdp"/><Relationship Id="rId15" Type="http://schemas.openxmlformats.org/officeDocument/2006/relationships/image" Target="../media/image9.svg"/><Relationship Id="rId23" Type="http://schemas.microsoft.com/office/2007/relationships/hdphoto" Target="../media/hdphoto9.wdp"/><Relationship Id="rId28" Type="http://schemas.openxmlformats.org/officeDocument/2006/relationships/image" Target="../media/image17.png"/><Relationship Id="rId10" Type="http://schemas.openxmlformats.org/officeDocument/2006/relationships/image" Target="../media/image6.png"/><Relationship Id="rId19" Type="http://schemas.microsoft.com/office/2007/relationships/hdphoto" Target="../media/hdphoto8.wdp"/><Relationship Id="rId31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microsoft.com/office/2007/relationships/hdphoto" Target="../media/hdphoto4.wdp"/><Relationship Id="rId14" Type="http://schemas.openxmlformats.org/officeDocument/2006/relationships/image" Target="../media/image8.png"/><Relationship Id="rId22" Type="http://schemas.openxmlformats.org/officeDocument/2006/relationships/image" Target="../media/image14.png"/><Relationship Id="rId27" Type="http://schemas.microsoft.com/office/2007/relationships/hdphoto" Target="../media/hdphoto11.wdp"/><Relationship Id="rId30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www.youtube.com/watch?v=sz25xxF_AVE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6.xml"/><Relationship Id="rId7" Type="http://schemas.openxmlformats.org/officeDocument/2006/relationships/slide" Target="slide10.xml"/><Relationship Id="rId2" Type="http://schemas.openxmlformats.org/officeDocument/2006/relationships/slide" Target="slide4.xml"/><Relationship Id="rId1" Type="http://schemas.openxmlformats.org/officeDocument/2006/relationships/slideLayout" Target="../slideLayouts/slideLayout8.xml"/><Relationship Id="rId6" Type="http://schemas.openxmlformats.org/officeDocument/2006/relationships/slide" Target="slide9.xml"/><Relationship Id="rId5" Type="http://schemas.openxmlformats.org/officeDocument/2006/relationships/slide" Target="slide3.xml"/><Relationship Id="rId4" Type="http://schemas.openxmlformats.org/officeDocument/2006/relationships/slide" Target="slide8.xml"/><Relationship Id="rId9" Type="http://schemas.openxmlformats.org/officeDocument/2006/relationships/slide" Target="slide1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microsoft.com/office/2007/relationships/hdphoto" Target="../media/hdphoto14.wdp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6.wdp"/><Relationship Id="rId7" Type="http://schemas.microsoft.com/office/2007/relationships/hdphoto" Target="../media/hdphoto18.wdp"/><Relationship Id="rId12" Type="http://schemas.openxmlformats.org/officeDocument/2006/relationships/hyperlink" Target="https://www.patanasongsivilai.com/blog/howto-face-recognition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microsoft.com/office/2007/relationships/hdphoto" Target="../media/hdphoto20.wdp"/><Relationship Id="rId5" Type="http://schemas.microsoft.com/office/2007/relationships/hdphoto" Target="../media/hdphoto17.wdp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19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gif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technointrend.com/csv-file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6.jpeg"/><Relationship Id="rId7" Type="http://schemas.microsoft.com/office/2007/relationships/hdphoto" Target="../media/hdphoto22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microsoft.com/office/2007/relationships/hdphoto" Target="../media/hdphoto21.wdp"/><Relationship Id="rId4" Type="http://schemas.openxmlformats.org/officeDocument/2006/relationships/image" Target="../media/image43.png"/><Relationship Id="rId9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8.png"/><Relationship Id="rId7" Type="http://schemas.microsoft.com/office/2007/relationships/hdphoto" Target="../media/hdphoto23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3" Type="http://schemas.microsoft.com/office/2007/relationships/hdphoto" Target="../media/hdphoto24.wdp"/><Relationship Id="rId7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5.wdp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microsoft.com/office/2007/relationships/hdphoto" Target="../media/hdphoto27.wdp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6EE224F5-CE65-45D1-ABE8-421812444E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9626">
            <a:off x="1084925" y="6111712"/>
            <a:ext cx="246655" cy="246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861016F5-7EB1-4454-88F9-9E0DA47B0BF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27501">
            <a:off x="204353" y="881929"/>
            <a:ext cx="344290" cy="344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564032A-2BC9-4880-9C15-783968E63D7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48771">
            <a:off x="10313260" y="1521094"/>
            <a:ext cx="297558" cy="297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B93A9C6-A686-4916-9E17-52F1DE94E675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02041">
            <a:off x="10274386" y="6085297"/>
            <a:ext cx="268466" cy="26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06FFF94-D4C5-4FB3-88FE-65401EE9B0C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16935">
            <a:off x="801055" y="3859247"/>
            <a:ext cx="211821" cy="211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E55A868-B153-483D-9980-8D8E460E9D7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92551">
            <a:off x="2985374" y="6086556"/>
            <a:ext cx="268012" cy="268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8B29CE80-81C9-4EF9-8AD6-BACCFB5F678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184202">
            <a:off x="4219295" y="1086240"/>
            <a:ext cx="154590" cy="154590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44C0134-2198-450F-90F2-E9450CCDC3AB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15424">
            <a:off x="11175523" y="3452699"/>
            <a:ext cx="150940" cy="15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10B6738-73C5-4CD0-8E4C-FD3D4A63B098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80478">
            <a:off x="6777286" y="6588708"/>
            <a:ext cx="144289" cy="144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D4E54B1F-BD50-45AF-B826-43AAD17649BA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8865906">
            <a:off x="7563249" y="1630455"/>
            <a:ext cx="297969" cy="297969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AD59CDE-E4BE-416E-8D49-49CA9C61618A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27681">
            <a:off x="2106451" y="5704432"/>
            <a:ext cx="161192" cy="124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7F769960-E3C5-43FA-8060-72216AD98FC1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0809" y="2219364"/>
            <a:ext cx="115824" cy="11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30DBAF6-ED71-4A31-AB09-0CEBF76CE9DE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934">
            <a:off x="8793232" y="4104374"/>
            <a:ext cx="161193" cy="16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9BEA104-631E-44E7-A105-DE81834310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27501">
            <a:off x="6671577" y="4123002"/>
            <a:ext cx="344290" cy="344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1F3753D-727C-41CB-9495-5E5624ED91C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27501">
            <a:off x="8648899" y="1877704"/>
            <a:ext cx="344290" cy="344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1E7738BE-5819-4CBD-89D5-62606257F1E5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184202">
            <a:off x="1959809" y="2741804"/>
            <a:ext cx="154590" cy="154590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805FFFC4-9A37-4050-8C5C-07E54F19B11D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184202">
            <a:off x="9739612" y="5364678"/>
            <a:ext cx="154590" cy="154590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385F28CB-75F1-4086-8310-05D941A1A77B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184202">
            <a:off x="10210022" y="2576430"/>
            <a:ext cx="154590" cy="154590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A449923-20A7-408B-B038-0F84DA22EA5C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934">
            <a:off x="3365751" y="6612543"/>
            <a:ext cx="161193" cy="16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A12321E-C71C-4BF0-BFB3-9C5EBE833ACE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934">
            <a:off x="4149165" y="2291849"/>
            <a:ext cx="161193" cy="16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70118D50-4E9B-42EB-8A2F-B5335848163D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934">
            <a:off x="1654199" y="-74446"/>
            <a:ext cx="161193" cy="16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D320C534-2686-43CE-80DC-19CA45C16D16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934">
            <a:off x="10171828" y="446628"/>
            <a:ext cx="161193" cy="16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69039AD-1827-428B-B61A-E85BEC655D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27501">
            <a:off x="8857548" y="6593411"/>
            <a:ext cx="344290" cy="344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28F1272-EF3D-4072-9C2C-12C9DBE51A06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934">
            <a:off x="11950753" y="6703376"/>
            <a:ext cx="161193" cy="16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2313C405-A81E-41A6-9F05-9EA39D14F4A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48771">
            <a:off x="9441598" y="4685105"/>
            <a:ext cx="297558" cy="297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F41ACE1-3A72-4281-AEEF-2DF1A95DFD4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48771">
            <a:off x="4803175" y="-130728"/>
            <a:ext cx="297558" cy="297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C6C5DF34-DC13-4DA1-B316-B21D45280319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16935">
            <a:off x="11724920" y="-54879"/>
            <a:ext cx="211821" cy="211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D9192C37-2677-42AD-8F1D-086A8B33FA4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15424">
            <a:off x="4696577" y="6758339"/>
            <a:ext cx="150940" cy="15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5BD1871-EFEB-4485-95A3-501DF1FD9B54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15424">
            <a:off x="516024" y="2494172"/>
            <a:ext cx="150940" cy="15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ADB4922C-9A8C-4E98-B319-30CE65ECB0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79626">
            <a:off x="3228028" y="296624"/>
            <a:ext cx="246655" cy="246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503937D-49C3-476C-A67D-23911E6D6B66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2441" y="444536"/>
            <a:ext cx="115824" cy="11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927E0288-1CA2-458C-BA4D-DBF71455704E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5916" y="863842"/>
            <a:ext cx="115824" cy="11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1D729E1-9AA0-4B05-804A-86A8126A4773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8865" y="3412345"/>
            <a:ext cx="115824" cy="11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F1F05613-12E8-494E-A4C3-DFCD5F360029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920" y="4327042"/>
            <a:ext cx="115824" cy="11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BB70A2DA-EA35-4D6A-A893-345663522B59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0118" y="5086392"/>
            <a:ext cx="115824" cy="11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468157D-4A3E-4D02-B4E1-EB813DCFB872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553" y="5365272"/>
            <a:ext cx="115824" cy="11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42351EB-7307-465C-ADB9-3AE488AB934F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10" y="6472639"/>
            <a:ext cx="115824" cy="115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2D2C432D-CFCC-40FA-8880-2BAF3607497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16935">
            <a:off x="6039823" y="1068411"/>
            <a:ext cx="211821" cy="211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04BF28C-8AF9-4293-BF5D-DF5CA91B6EDC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934">
            <a:off x="5044520" y="3958736"/>
            <a:ext cx="161193" cy="16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F9AFA4B-DE5D-417A-B196-23FDBE3AF42F}"/>
              </a:ext>
            </a:extLst>
          </p:cNvPr>
          <p:cNvPicPr>
            <a:picLocks noChangeAspect="1"/>
          </p:cNvPicPr>
          <p:nvPr/>
        </p:nvPicPr>
        <p:blipFill>
          <a:blip r:embed="rId26" cstate="email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61934">
            <a:off x="5782712" y="6173812"/>
            <a:ext cx="161193" cy="160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EFF34CAC-78FF-406C-BD8D-4E46BD6E4E5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48771">
            <a:off x="4201097" y="5603344"/>
            <a:ext cx="297558" cy="297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A234885-EDA2-48DD-AF7C-6CBF87D8A6B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92551">
            <a:off x="7752653" y="5553151"/>
            <a:ext cx="268012" cy="268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3F81FD7B-309E-4FB3-9174-37A0AFDA270D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92551">
            <a:off x="11219766" y="2176521"/>
            <a:ext cx="268012" cy="268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1F8623E-0DC5-4D7A-8B3B-BD365B6C4EE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92551">
            <a:off x="2413907" y="1585958"/>
            <a:ext cx="268012" cy="26801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7D40BDB8-364C-45E7-AEA9-2D3C758DF18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92551">
            <a:off x="7905053" y="2862327"/>
            <a:ext cx="268012" cy="268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F14ED441-4BE6-48E3-B0EA-684CE7914E2A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27681">
            <a:off x="6389534" y="5032194"/>
            <a:ext cx="161192" cy="124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D629CA6C-B81D-4225-9A1F-185465B49804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27681">
            <a:off x="10156674" y="3898712"/>
            <a:ext cx="161192" cy="124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837C9675-75C5-4A73-85D2-28667E811C32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27681">
            <a:off x="117295" y="-25608"/>
            <a:ext cx="161192" cy="124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E652FAC-C591-49E9-BF41-8F603C86ED57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278" y="3412345"/>
            <a:ext cx="207992" cy="207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CDEF4259-6F8C-4A99-BEA6-E0D42E8A82B8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6661" y="5536432"/>
            <a:ext cx="207992" cy="207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50BABA2-357B-4224-AD39-012E374D5209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3209" y="531046"/>
            <a:ext cx="207992" cy="207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43AB29C1-AAF3-4B97-95B5-AC2B9B530263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789" y="1312098"/>
            <a:ext cx="207992" cy="207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0E363F50-437B-403D-A8CF-E5B2E0BE0521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83" y="5164973"/>
            <a:ext cx="207992" cy="207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CA12B731-9CD0-4B92-A41F-99F4F4A2F60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184202">
            <a:off x="12119419" y="1163802"/>
            <a:ext cx="154590" cy="154590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27EC0917-0E5A-4787-8768-AA555E2D4415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15424">
            <a:off x="9032398" y="-71551"/>
            <a:ext cx="150940" cy="150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C98498CB-D2B3-4681-95F1-571F1A72A7D1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27681">
            <a:off x="6746724" y="-69704"/>
            <a:ext cx="161192" cy="124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B514BF36-E75F-4799-936B-0CB6B240B075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18865906">
            <a:off x="-142476" y="3287805"/>
            <a:ext cx="297969" cy="297969"/>
          </a:xfrm>
          <a:prstGeom prst="rect">
            <a:avLst/>
          </a:prstGeom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470CB4B-05F9-4D25-87B8-A4DC16F0815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48771">
            <a:off x="50199" y="4993742"/>
            <a:ext cx="297558" cy="297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0869DE23-030D-4BA2-99DF-C34C1F8FFEFD}"/>
              </a:ext>
            </a:extLst>
          </p:cNvPr>
          <p:cNvPicPr>
            <a:picLocks noChangeAspect="1"/>
          </p:cNvPicPr>
          <p:nvPr/>
        </p:nvPicPr>
        <p:blipFill>
          <a:blip r:embed="rId28" cstate="email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678" y="6726377"/>
            <a:ext cx="207992" cy="207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F754B51-A5FF-4CBA-A8BB-10E16CED291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02041">
            <a:off x="9416135" y="3253866"/>
            <a:ext cx="268466" cy="26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77C87F51-4EA2-4A71-8B32-0ADC57690EA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02041">
            <a:off x="3312116" y="2684370"/>
            <a:ext cx="268466" cy="2684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BF5FF008-DE56-45CD-827C-67685D1FB500}"/>
              </a:ext>
            </a:extLst>
          </p:cNvPr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338" y="135816"/>
            <a:ext cx="2007877" cy="2770204"/>
          </a:xfrm>
          <a:prstGeom prst="rect">
            <a:avLst/>
          </a:prstGeom>
          <a:effectLst>
            <a:glow rad="127000">
              <a:schemeClr val="bg2">
                <a:lumMod val="25000"/>
                <a:alpha val="2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B5656B94-5B87-499F-B5F9-B079DBF63CC7}"/>
              </a:ext>
            </a:extLst>
          </p:cNvPr>
          <p:cNvSpPr txBox="1"/>
          <p:nvPr/>
        </p:nvSpPr>
        <p:spPr>
          <a:xfrm>
            <a:off x="0" y="3191567"/>
            <a:ext cx="12192000" cy="76944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n w="3175">
                  <a:solidFill>
                    <a:schemeClr val="accent1">
                      <a:lumMod val="50000"/>
                    </a:schemeClr>
                  </a:solidFill>
                </a:ln>
                <a:latin typeface="Arial Narrow" panose="020B0606020202030204" pitchFamily="34" charset="0"/>
                <a:ea typeface="Phetsarath OT" panose="02000500000000000001" pitchFamily="2" charset="2"/>
                <a:cs typeface="Phetsarath OT" panose="02000500000000000001" pitchFamily="2" charset="2"/>
              </a:rPr>
              <a:t>Face recognition and Attendance system</a:t>
            </a:r>
            <a:endParaRPr lang="th-TH" sz="4400" b="1" dirty="0">
              <a:ln w="3175">
                <a:solidFill>
                  <a:schemeClr val="accent1">
                    <a:lumMod val="50000"/>
                  </a:schemeClr>
                </a:solidFill>
              </a:ln>
              <a:latin typeface="Arial Narrow" panose="020B0606020202030204" pitchFamily="34" charset="0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8F963D8E-4179-492A-B08F-223BEB821245}"/>
              </a:ext>
            </a:extLst>
          </p:cNvPr>
          <p:cNvPicPr>
            <a:picLocks noChangeAspect="1"/>
          </p:cNvPicPr>
          <p:nvPr/>
        </p:nvPicPr>
        <p:blipFill rotWithShape="1">
          <a:blip r:embed="rId31" cstate="email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sharpenSoften amount="-2000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8101" y="4086867"/>
            <a:ext cx="1706972" cy="1867699"/>
          </a:xfrm>
          <a:prstGeom prst="rect">
            <a:avLst/>
          </a:prstGeom>
          <a:ln>
            <a:noFill/>
          </a:ln>
          <a:effectLst>
            <a:softEdge rad="88900"/>
          </a:effectLst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036EC89B-67F8-411C-AB0D-4E13EC992EDE}"/>
              </a:ext>
            </a:extLst>
          </p:cNvPr>
          <p:cNvGrpSpPr/>
          <p:nvPr/>
        </p:nvGrpSpPr>
        <p:grpSpPr>
          <a:xfrm>
            <a:off x="5518456" y="4250575"/>
            <a:ext cx="1357239" cy="384468"/>
            <a:chOff x="1865034" y="870396"/>
            <a:chExt cx="1629134" cy="461488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56D75CD9-12AA-40A3-A0F8-4B1C7FFC397F}"/>
                </a:ext>
              </a:extLst>
            </p:cNvPr>
            <p:cNvSpPr/>
            <p:nvPr/>
          </p:nvSpPr>
          <p:spPr>
            <a:xfrm>
              <a:off x="1924594" y="870396"/>
              <a:ext cx="1497875" cy="402272"/>
            </a:xfrm>
            <a:prstGeom prst="rect">
              <a:avLst/>
            </a:prstGeom>
            <a:gradFill flip="none" rotWithShape="1">
              <a:gsLst>
                <a:gs pos="49000">
                  <a:srgbClr val="C3D2EC">
                    <a:alpha val="7000"/>
                  </a:srgbClr>
                </a:gs>
                <a:gs pos="14000">
                  <a:srgbClr val="B9CBE9">
                    <a:lumMod val="57000"/>
                    <a:lumOff val="43000"/>
                    <a:alpha val="53000"/>
                  </a:srgbClr>
                </a:gs>
                <a:gs pos="0">
                  <a:schemeClr val="accent1">
                    <a:lumMod val="43000"/>
                    <a:lumOff val="57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9EF96C1C-CDDB-4D46-AFBF-456CF9F1559E}"/>
                </a:ext>
              </a:extLst>
            </p:cNvPr>
            <p:cNvGrpSpPr/>
            <p:nvPr/>
          </p:nvGrpSpPr>
          <p:grpSpPr>
            <a:xfrm>
              <a:off x="1865034" y="1222854"/>
              <a:ext cx="1629134" cy="109030"/>
              <a:chOff x="1865034" y="1228678"/>
              <a:chExt cx="1629134" cy="109030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A48CF6AD-3B8C-4619-8A12-D064B39ED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14538" y="1280160"/>
                <a:ext cx="1526170" cy="3033"/>
              </a:xfrm>
              <a:prstGeom prst="line">
                <a:avLst/>
              </a:prstGeom>
              <a:ln w="12700">
                <a:solidFill>
                  <a:srgbClr val="2894E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BD1AE534-D6B6-46F9-8F07-F21FFFEDCB86}"/>
                  </a:ext>
                </a:extLst>
              </p:cNvPr>
              <p:cNvSpPr/>
              <p:nvPr/>
            </p:nvSpPr>
            <p:spPr>
              <a:xfrm>
                <a:off x="3391204" y="1228678"/>
                <a:ext cx="102964" cy="102964"/>
              </a:xfrm>
              <a:prstGeom prst="flowChartConnector">
                <a:avLst/>
              </a:prstGeom>
              <a:gradFill flip="none" rotWithShape="1">
                <a:gsLst>
                  <a:gs pos="56000">
                    <a:srgbClr val="B9CBE9">
                      <a:lumMod val="54000"/>
                      <a:alpha val="32000"/>
                    </a:srgbClr>
                  </a:gs>
                  <a:gs pos="19000">
                    <a:schemeClr val="accent1">
                      <a:lumMod val="9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0F24B4E7-0EB6-4FC7-8F58-7291B57A4EAC}"/>
                  </a:ext>
                </a:extLst>
              </p:cNvPr>
              <p:cNvSpPr/>
              <p:nvPr/>
            </p:nvSpPr>
            <p:spPr>
              <a:xfrm>
                <a:off x="1865034" y="1228678"/>
                <a:ext cx="109030" cy="109030"/>
              </a:xfrm>
              <a:prstGeom prst="flowChartConnector">
                <a:avLst/>
              </a:prstGeom>
              <a:gradFill flip="none" rotWithShape="1">
                <a:gsLst>
                  <a:gs pos="56000">
                    <a:srgbClr val="B9CBE9">
                      <a:lumMod val="54000"/>
                      <a:alpha val="32000"/>
                    </a:srgbClr>
                  </a:gs>
                  <a:gs pos="19000">
                    <a:schemeClr val="accent1">
                      <a:lumMod val="98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CAD2F6-52E7-45A5-8A5D-65A241F121D1}"/>
              </a:ext>
            </a:extLst>
          </p:cNvPr>
          <p:cNvGrpSpPr/>
          <p:nvPr/>
        </p:nvGrpSpPr>
        <p:grpSpPr>
          <a:xfrm>
            <a:off x="7501547" y="4428196"/>
            <a:ext cx="3698857" cy="714325"/>
            <a:chOff x="7435520" y="4443359"/>
            <a:chExt cx="3698857" cy="714325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BB80C6F-FBE0-4057-BA8F-A3140F736E9E}"/>
                </a:ext>
              </a:extLst>
            </p:cNvPr>
            <p:cNvSpPr txBox="1"/>
            <p:nvPr/>
          </p:nvSpPr>
          <p:spPr>
            <a:xfrm>
              <a:off x="7435520" y="4788352"/>
              <a:ext cx="2876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Phetsarath OT" panose="02000500000000000001" pitchFamily="2" charset="2"/>
                </a:rPr>
                <a:t>ນ. ຫຼ້າໃຫ່ຍ ພົມມະໄພ</a:t>
              </a:r>
              <a:r>
                <a:rPr lang="en-US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   2CS2</a:t>
              </a:r>
              <a:endParaRPr lang="th-TH" dirty="0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Phetsarath OT" panose="02000500000000000001" pitchFamily="2" charset="2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B85BCC6F-0A4A-4609-916C-0DD2CF2391EA}"/>
                </a:ext>
              </a:extLst>
            </p:cNvPr>
            <p:cNvSpPr txBox="1"/>
            <p:nvPr/>
          </p:nvSpPr>
          <p:spPr>
            <a:xfrm>
              <a:off x="7435520" y="4443359"/>
              <a:ext cx="3698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Phetsarath OT" panose="02000500000000000001" pitchFamily="2" charset="2"/>
                </a:rPr>
                <a:t>ນ. ໃຈປະສົງ ວົງພັນສີ</a:t>
              </a:r>
              <a:r>
                <a:rPr lang="en-US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Phetsarath OT" panose="02000500000000000001" pitchFamily="2" charset="2"/>
                </a:rPr>
                <a:t>   </a:t>
              </a:r>
              <a:r>
                <a:rPr lang="en-US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2CS2</a:t>
              </a:r>
              <a:endParaRPr lang="th-TH" dirty="0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Phetsarath OT" panose="02000500000000000001" pitchFamily="2" charset="2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D9353C13-C73D-4EAE-960E-1740AA7F1A37}"/>
              </a:ext>
            </a:extLst>
          </p:cNvPr>
          <p:cNvGrpSpPr/>
          <p:nvPr/>
        </p:nvGrpSpPr>
        <p:grpSpPr>
          <a:xfrm>
            <a:off x="266535" y="4133184"/>
            <a:ext cx="4166123" cy="1081826"/>
            <a:chOff x="3179485" y="4732731"/>
            <a:chExt cx="4750864" cy="1081826"/>
          </a:xfrm>
          <a:effectLst>
            <a:outerShdw blurRad="63500" dist="38100" dir="16200000" rotWithShape="0">
              <a:prstClr val="black">
                <a:alpha val="15000"/>
              </a:prstClr>
            </a:outerShdw>
          </a:effectLst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7A6CB9C-EE0C-403B-AA83-9F8FEA188A8A}"/>
                </a:ext>
              </a:extLst>
            </p:cNvPr>
            <p:cNvSpPr txBox="1"/>
            <p:nvPr/>
          </p:nvSpPr>
          <p:spPr>
            <a:xfrm>
              <a:off x="3179485" y="5090191"/>
              <a:ext cx="456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Phetsarath OT" panose="02000500000000000001" pitchFamily="2" charset="2"/>
                </a:rPr>
                <a:t>ທ. ຄູນປະເສີດ ຫອມສົມບັດ</a:t>
              </a:r>
              <a:r>
                <a:rPr lang="en-US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Phetsarath OT" panose="02000500000000000001" pitchFamily="2" charset="2"/>
                </a:rPr>
                <a:t>   </a:t>
              </a:r>
              <a:r>
                <a:rPr lang="en-US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2CS2</a:t>
              </a:r>
              <a:endParaRPr lang="th-TH" dirty="0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Phetsarath OT" panose="02000500000000000001" pitchFamily="2" charset="2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0B0E1FD-82DA-4D27-A1B1-186CE93DC752}"/>
                </a:ext>
              </a:extLst>
            </p:cNvPr>
            <p:cNvSpPr txBox="1"/>
            <p:nvPr/>
          </p:nvSpPr>
          <p:spPr>
            <a:xfrm>
              <a:off x="3179485" y="4732731"/>
              <a:ext cx="47508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Phetsarath OT" panose="02000500000000000001" pitchFamily="2" charset="2"/>
                </a:rPr>
                <a:t>ທ. ຄຳປະເສີດ ໄຊຍະວົງ</a:t>
              </a:r>
              <a:r>
                <a:rPr lang="en-US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Phetsarath OT" panose="02000500000000000001" pitchFamily="2" charset="2"/>
                </a:rPr>
                <a:t>	   </a:t>
              </a:r>
              <a:r>
                <a:rPr lang="en-US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2CS2</a:t>
              </a:r>
              <a:r>
                <a:rPr lang="en-US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Phetsarath OT" panose="02000500000000000001" pitchFamily="2" charset="2"/>
                </a:rPr>
                <a:t>	</a:t>
              </a:r>
              <a:endParaRPr lang="th-TH" dirty="0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Phetsarath OT" panose="02000500000000000001" pitchFamily="2" charset="2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529FD781-F6A5-4576-ADD9-79A0B3C6735F}"/>
                </a:ext>
              </a:extLst>
            </p:cNvPr>
            <p:cNvSpPr txBox="1"/>
            <p:nvPr/>
          </p:nvSpPr>
          <p:spPr>
            <a:xfrm>
              <a:off x="3179485" y="5445225"/>
              <a:ext cx="38017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Phetsarath OT" panose="02000500000000000001" pitchFamily="2" charset="2"/>
                </a:rPr>
                <a:t>ທ. ໃຫ່ຍ ແສງວິໄຊ</a:t>
              </a:r>
              <a:r>
                <a:rPr lang="en-US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Phetsarath OT" panose="02000500000000000001" pitchFamily="2" charset="2"/>
                </a:rPr>
                <a:t>  </a:t>
              </a:r>
              <a:r>
                <a:rPr lang="en-US" dirty="0">
                  <a:ln>
                    <a:solidFill>
                      <a:schemeClr val="tx2">
                        <a:lumMod val="90000"/>
                        <a:lumOff val="1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2CS2</a:t>
              </a:r>
              <a:endParaRPr lang="th-TH" dirty="0">
                <a:ln>
                  <a:solidFill>
                    <a:schemeClr val="tx2">
                      <a:lumMod val="90000"/>
                      <a:lumOff val="1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Phetsarath OT" panose="02000500000000000001" pitchFamily="2" charset="2"/>
              </a:endParaRPr>
            </a:p>
          </p:txBody>
        </p:sp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580250A3-969A-48B2-A8FC-1CA153D03488}"/>
              </a:ext>
            </a:extLst>
          </p:cNvPr>
          <p:cNvSpPr txBox="1"/>
          <p:nvPr/>
        </p:nvSpPr>
        <p:spPr>
          <a:xfrm>
            <a:off x="2568725" y="4860107"/>
            <a:ext cx="240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ighlight>
                  <a:srgbClr val="FFFF00"/>
                </a:highlight>
              </a:rPr>
              <a:t>Tel: +856 20 5857 8312</a:t>
            </a:r>
            <a:endParaRPr lang="th-TH" sz="1600" dirty="0">
              <a:highlight>
                <a:srgbClr val="FFFF00"/>
              </a:highlight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FF467E0-4CF5-41E0-AA8E-2083E139AB2B}"/>
              </a:ext>
            </a:extLst>
          </p:cNvPr>
          <p:cNvSpPr txBox="1"/>
          <p:nvPr/>
        </p:nvSpPr>
        <p:spPr>
          <a:xfrm>
            <a:off x="3065328" y="4515892"/>
            <a:ext cx="240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ighlight>
                  <a:srgbClr val="FFFF00"/>
                </a:highlight>
              </a:rPr>
              <a:t>Tel: +856 20 7748 4730</a:t>
            </a:r>
            <a:endParaRPr lang="th-TH" sz="1600" dirty="0">
              <a:highlight>
                <a:srgbClr val="FFFF00"/>
              </a:highlight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2AFEC5A-C7BD-449D-95AF-C924807E5933}"/>
              </a:ext>
            </a:extLst>
          </p:cNvPr>
          <p:cNvSpPr txBox="1"/>
          <p:nvPr/>
        </p:nvSpPr>
        <p:spPr>
          <a:xfrm>
            <a:off x="2848539" y="4122616"/>
            <a:ext cx="240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ighlight>
                  <a:srgbClr val="FFFF00"/>
                </a:highlight>
              </a:rPr>
              <a:t>Tel: +856 20 9587 4963</a:t>
            </a:r>
            <a:endParaRPr lang="th-TH" sz="1600" dirty="0">
              <a:highlight>
                <a:srgbClr val="FFFF00"/>
              </a:highlight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8209336-D869-4102-AE3E-83C799B3FC61}"/>
              </a:ext>
            </a:extLst>
          </p:cNvPr>
          <p:cNvSpPr txBox="1"/>
          <p:nvPr/>
        </p:nvSpPr>
        <p:spPr>
          <a:xfrm>
            <a:off x="9888353" y="4765392"/>
            <a:ext cx="240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ighlight>
                  <a:srgbClr val="FFFF00"/>
                </a:highlight>
              </a:rPr>
              <a:t>Tel: +856 20 9800 7257</a:t>
            </a:r>
            <a:endParaRPr lang="th-TH" sz="1600" dirty="0">
              <a:highlight>
                <a:srgbClr val="FFFF00"/>
              </a:highlight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CFE3BFF-6408-4B73-B2FF-C9320AA511F2}"/>
              </a:ext>
            </a:extLst>
          </p:cNvPr>
          <p:cNvSpPr txBox="1"/>
          <p:nvPr/>
        </p:nvSpPr>
        <p:spPr>
          <a:xfrm>
            <a:off x="9888353" y="4427950"/>
            <a:ext cx="240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highlight>
                  <a:srgbClr val="FFFF00"/>
                </a:highlight>
              </a:rPr>
              <a:t>Tel: +856 20 5809 0852</a:t>
            </a:r>
            <a:endParaRPr lang="th-TH" sz="16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3637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25 L -3.125E-6 0.126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9000"/>
                            </p:stCondLst>
                            <p:childTnLst>
                              <p:par>
                                <p:cTn id="9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6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8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7500"/>
                            </p:stCondLst>
                            <p:childTnLst>
                              <p:par>
                                <p:cTn id="19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8000"/>
                            </p:stCondLst>
                            <p:childTnLst>
                              <p:par>
                                <p:cTn id="20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8500"/>
                            </p:stCondLst>
                            <p:childTnLst>
                              <p:par>
                                <p:cTn id="20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19000"/>
                            </p:stCondLst>
                            <p:childTnLst>
                              <p:par>
                                <p:cTn id="2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9500"/>
                            </p:stCondLst>
                            <p:childTnLst>
                              <p:par>
                                <p:cTn id="2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0500"/>
                            </p:stCondLst>
                            <p:childTnLst>
                              <p:par>
                                <p:cTn id="2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1000"/>
                            </p:stCondLst>
                            <p:childTnLst>
                              <p:par>
                                <p:cTn id="2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1500"/>
                            </p:stCondLst>
                            <p:childTnLst>
                              <p:par>
                                <p:cTn id="2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2000"/>
                            </p:stCondLst>
                            <p:childTnLst>
                              <p:par>
                                <p:cTn id="2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2500"/>
                            </p:stCondLst>
                            <p:childTnLst>
                              <p:par>
                                <p:cTn id="2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3000"/>
                            </p:stCondLst>
                            <p:childTnLst>
                              <p:par>
                                <p:cTn id="2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3500"/>
                            </p:stCondLst>
                            <p:childTnLst>
                              <p:par>
                                <p:cTn id="2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4000"/>
                            </p:stCondLst>
                            <p:childTnLst>
                              <p:par>
                                <p:cTn id="2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4500"/>
                            </p:stCondLst>
                            <p:childTnLst>
                              <p:par>
                                <p:cTn id="2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25000"/>
                            </p:stCondLst>
                            <p:childTnLst>
                              <p:par>
                                <p:cTn id="28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5500"/>
                            </p:stCondLst>
                            <p:childTnLst>
                              <p:par>
                                <p:cTn id="29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26500"/>
                            </p:stCondLst>
                            <p:childTnLst>
                              <p:par>
                                <p:cTn id="30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7" fill="hold">
                            <p:stCondLst>
                              <p:cond delay="27000"/>
                            </p:stCondLst>
                            <p:childTnLst>
                              <p:par>
                                <p:cTn id="3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3" fill="hold">
                            <p:stCondLst>
                              <p:cond delay="27500"/>
                            </p:stCondLst>
                            <p:childTnLst>
                              <p:par>
                                <p:cTn id="3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28000"/>
                            </p:stCondLst>
                            <p:childTnLst>
                              <p:par>
                                <p:cTn id="3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5" fill="hold">
                            <p:stCondLst>
                              <p:cond delay="28500"/>
                            </p:stCondLst>
                            <p:childTnLst>
                              <p:par>
                                <p:cTn id="3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9000"/>
                            </p:stCondLst>
                            <p:childTnLst>
                              <p:par>
                                <p:cTn id="3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7" fill="hold">
                            <p:stCondLst>
                              <p:cond delay="29500"/>
                            </p:stCondLst>
                            <p:childTnLst>
                              <p:par>
                                <p:cTn id="3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3" fill="hold">
                            <p:stCondLst>
                              <p:cond delay="30000"/>
                            </p:stCondLst>
                            <p:childTnLst>
                              <p:par>
                                <p:cTn id="3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9" fill="hold">
                            <p:stCondLst>
                              <p:cond delay="30500"/>
                            </p:stCondLst>
                            <p:childTnLst>
                              <p:par>
                                <p:cTn id="3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5" fill="hold">
                            <p:stCondLst>
                              <p:cond delay="31000"/>
                            </p:stCondLst>
                            <p:childTnLst>
                              <p:par>
                                <p:cTn id="3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31500"/>
                            </p:stCondLst>
                            <p:childTnLst>
                              <p:par>
                                <p:cTn id="3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32000"/>
                            </p:stCondLst>
                            <p:childTnLst>
                              <p:par>
                                <p:cTn id="3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3" fill="hold">
                            <p:stCondLst>
                              <p:cond delay="32500"/>
                            </p:stCondLst>
                            <p:childTnLst>
                              <p:par>
                                <p:cTn id="374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33500"/>
                            </p:stCondLst>
                            <p:childTnLst>
                              <p:par>
                                <p:cTn id="377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9" fill="hold">
                            <p:stCondLst>
                              <p:cond delay="34500"/>
                            </p:stCondLst>
                            <p:childTnLst>
                              <p:par>
                                <p:cTn id="380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35500"/>
                            </p:stCondLst>
                            <p:childTnLst>
                              <p:par>
                                <p:cTn id="383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5" fill="hold">
                            <p:stCondLst>
                              <p:cond delay="36500"/>
                            </p:stCondLst>
                            <p:childTnLst>
                              <p:par>
                                <p:cTn id="386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8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37500"/>
                            </p:stCondLst>
                            <p:childTnLst>
                              <p:par>
                                <p:cTn id="389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1" fill="hold">
                            <p:stCondLst>
                              <p:cond delay="38500"/>
                            </p:stCondLst>
                            <p:childTnLst>
                              <p:par>
                                <p:cTn id="392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39500"/>
                            </p:stCondLst>
                            <p:childTnLst>
                              <p:par>
                                <p:cTn id="395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7" fill="hold">
                            <p:stCondLst>
                              <p:cond delay="40500"/>
                            </p:stCondLst>
                            <p:childTnLst>
                              <p:par>
                                <p:cTn id="398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9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0" fill="hold">
                            <p:stCondLst>
                              <p:cond delay="41500"/>
                            </p:stCondLst>
                            <p:childTnLst>
                              <p:par>
                                <p:cTn id="401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42500"/>
                            </p:stCondLst>
                            <p:childTnLst>
                              <p:par>
                                <p:cTn id="404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43500"/>
                            </p:stCondLst>
                            <p:childTnLst>
                              <p:par>
                                <p:cTn id="407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9" fill="hold">
                            <p:stCondLst>
                              <p:cond delay="44500"/>
                            </p:stCondLst>
                            <p:childTnLst>
                              <p:par>
                                <p:cTn id="410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2" fill="hold">
                            <p:stCondLst>
                              <p:cond delay="45500"/>
                            </p:stCondLst>
                            <p:childTnLst>
                              <p:par>
                                <p:cTn id="413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5" fill="hold">
                            <p:stCondLst>
                              <p:cond delay="46500"/>
                            </p:stCondLst>
                            <p:childTnLst>
                              <p:par>
                                <p:cTn id="416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47500"/>
                            </p:stCondLst>
                            <p:childTnLst>
                              <p:par>
                                <p:cTn id="419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1" fill="hold">
                            <p:stCondLst>
                              <p:cond delay="48500"/>
                            </p:stCondLst>
                            <p:childTnLst>
                              <p:par>
                                <p:cTn id="422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49500"/>
                            </p:stCondLst>
                            <p:childTnLst>
                              <p:par>
                                <p:cTn id="425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50500"/>
                            </p:stCondLst>
                            <p:childTnLst>
                              <p:par>
                                <p:cTn id="428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0" fill="hold">
                            <p:stCondLst>
                              <p:cond delay="51500"/>
                            </p:stCondLst>
                            <p:childTnLst>
                              <p:par>
                                <p:cTn id="431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52500"/>
                            </p:stCondLst>
                            <p:childTnLst>
                              <p:par>
                                <p:cTn id="434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6" fill="hold">
                            <p:stCondLst>
                              <p:cond delay="53500"/>
                            </p:stCondLst>
                            <p:childTnLst>
                              <p:par>
                                <p:cTn id="437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9" fill="hold">
                            <p:stCondLst>
                              <p:cond delay="54500"/>
                            </p:stCondLst>
                            <p:childTnLst>
                              <p:par>
                                <p:cTn id="440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2" fill="hold">
                            <p:stCondLst>
                              <p:cond delay="55500"/>
                            </p:stCondLst>
                            <p:childTnLst>
                              <p:par>
                                <p:cTn id="443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56500"/>
                            </p:stCondLst>
                            <p:childTnLst>
                              <p:par>
                                <p:cTn id="446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4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57500"/>
                            </p:stCondLst>
                            <p:childTnLst>
                              <p:par>
                                <p:cTn id="449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1" fill="hold">
                            <p:stCondLst>
                              <p:cond delay="58500"/>
                            </p:stCondLst>
                            <p:childTnLst>
                              <p:par>
                                <p:cTn id="452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4" fill="hold">
                            <p:stCondLst>
                              <p:cond delay="59500"/>
                            </p:stCondLst>
                            <p:childTnLst>
                              <p:par>
                                <p:cTn id="455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7" fill="hold">
                            <p:stCondLst>
                              <p:cond delay="60500"/>
                            </p:stCondLst>
                            <p:childTnLst>
                              <p:par>
                                <p:cTn id="458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0" fill="hold">
                            <p:stCondLst>
                              <p:cond delay="61500"/>
                            </p:stCondLst>
                            <p:childTnLst>
                              <p:par>
                                <p:cTn id="461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62500"/>
                            </p:stCondLst>
                            <p:childTnLst>
                              <p:par>
                                <p:cTn id="464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63500"/>
                            </p:stCondLst>
                            <p:childTnLst>
                              <p:par>
                                <p:cTn id="467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9" fill="hold">
                            <p:stCondLst>
                              <p:cond delay="64500"/>
                            </p:stCondLst>
                            <p:childTnLst>
                              <p:par>
                                <p:cTn id="470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2" fill="hold">
                            <p:stCondLst>
                              <p:cond delay="65500"/>
                            </p:stCondLst>
                            <p:childTnLst>
                              <p:par>
                                <p:cTn id="473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4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5" fill="hold">
                            <p:stCondLst>
                              <p:cond delay="66500"/>
                            </p:stCondLst>
                            <p:childTnLst>
                              <p:par>
                                <p:cTn id="476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67500"/>
                            </p:stCondLst>
                            <p:childTnLst>
                              <p:par>
                                <p:cTn id="479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1" fill="hold">
                            <p:stCondLst>
                              <p:cond delay="68500"/>
                            </p:stCondLst>
                            <p:childTnLst>
                              <p:par>
                                <p:cTn id="482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4" fill="hold">
                            <p:stCondLst>
                              <p:cond delay="69500"/>
                            </p:stCondLst>
                            <p:childTnLst>
                              <p:par>
                                <p:cTn id="485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70500"/>
                            </p:stCondLst>
                            <p:childTnLst>
                              <p:par>
                                <p:cTn id="488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0" fill="hold">
                            <p:stCondLst>
                              <p:cond delay="71500"/>
                            </p:stCondLst>
                            <p:childTnLst>
                              <p:par>
                                <p:cTn id="491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3" fill="hold">
                            <p:stCondLst>
                              <p:cond delay="72500"/>
                            </p:stCondLst>
                            <p:childTnLst>
                              <p:par>
                                <p:cTn id="494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6" fill="hold">
                            <p:stCondLst>
                              <p:cond delay="73500"/>
                            </p:stCondLst>
                            <p:childTnLst>
                              <p:par>
                                <p:cTn id="497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9" fill="hold">
                            <p:stCondLst>
                              <p:cond delay="74500"/>
                            </p:stCondLst>
                            <p:childTnLst>
                              <p:par>
                                <p:cTn id="500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2" fill="hold">
                            <p:stCondLst>
                              <p:cond delay="75500"/>
                            </p:stCondLst>
                            <p:childTnLst>
                              <p:par>
                                <p:cTn id="503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5" fill="hold">
                            <p:stCondLst>
                              <p:cond delay="76500"/>
                            </p:stCondLst>
                            <p:childTnLst>
                              <p:par>
                                <p:cTn id="506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77500"/>
                            </p:stCondLst>
                            <p:childTnLst>
                              <p:par>
                                <p:cTn id="509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1" fill="hold">
                            <p:stCondLst>
                              <p:cond delay="78500"/>
                            </p:stCondLst>
                            <p:childTnLst>
                              <p:par>
                                <p:cTn id="512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4" fill="hold">
                            <p:stCondLst>
                              <p:cond delay="79500"/>
                            </p:stCondLst>
                            <p:childTnLst>
                              <p:par>
                                <p:cTn id="515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7" fill="hold">
                            <p:stCondLst>
                              <p:cond delay="80500"/>
                            </p:stCondLst>
                            <p:childTnLst>
                              <p:par>
                                <p:cTn id="518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0" fill="hold">
                            <p:stCondLst>
                              <p:cond delay="81500"/>
                            </p:stCondLst>
                            <p:childTnLst>
                              <p:par>
                                <p:cTn id="521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3" fill="hold">
                            <p:stCondLst>
                              <p:cond delay="82500"/>
                            </p:stCondLst>
                            <p:childTnLst>
                              <p:par>
                                <p:cTn id="524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6" fill="hold">
                            <p:stCondLst>
                              <p:cond delay="83500"/>
                            </p:stCondLst>
                            <p:childTnLst>
                              <p:par>
                                <p:cTn id="527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84500"/>
                            </p:stCondLst>
                            <p:childTnLst>
                              <p:par>
                                <p:cTn id="530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2" fill="hold">
                            <p:stCondLst>
                              <p:cond delay="85500"/>
                            </p:stCondLst>
                            <p:childTnLst>
                              <p:par>
                                <p:cTn id="533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5" fill="hold">
                            <p:stCondLst>
                              <p:cond delay="86500"/>
                            </p:stCondLst>
                            <p:childTnLst>
                              <p:par>
                                <p:cTn id="536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8" fill="hold">
                            <p:stCondLst>
                              <p:cond delay="87500"/>
                            </p:stCondLst>
                            <p:childTnLst>
                              <p:par>
                                <p:cTn id="539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1" fill="hold">
                            <p:stCondLst>
                              <p:cond delay="88500"/>
                            </p:stCondLst>
                            <p:childTnLst>
                              <p:par>
                                <p:cTn id="542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4" fill="hold">
                            <p:stCondLst>
                              <p:cond delay="89500"/>
                            </p:stCondLst>
                            <p:childTnLst>
                              <p:par>
                                <p:cTn id="545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7" fill="hold">
                            <p:stCondLst>
                              <p:cond delay="90500"/>
                            </p:stCondLst>
                            <p:childTnLst>
                              <p:par>
                                <p:cTn id="548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91500"/>
                            </p:stCondLst>
                            <p:childTnLst>
                              <p:par>
                                <p:cTn id="551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3" fill="hold">
                            <p:stCondLst>
                              <p:cond delay="92500"/>
                            </p:stCondLst>
                            <p:childTnLst>
                              <p:par>
                                <p:cTn id="554" presetID="8" presetClass="emph" presetSubtype="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6C28C14-3BF3-432F-BAFD-9670B94C912D}"/>
              </a:ext>
            </a:extLst>
          </p:cNvPr>
          <p:cNvSpPr txBox="1"/>
          <p:nvPr/>
        </p:nvSpPr>
        <p:spPr>
          <a:xfrm>
            <a:off x="3801287" y="465220"/>
            <a:ext cx="6369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ອະທິບາຍ </a:t>
            </a:r>
            <a:r>
              <a:rPr lang="en-US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Source code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B45C154-4000-4384-94AB-D27E6C825F41}"/>
              </a:ext>
            </a:extLst>
          </p:cNvPr>
          <p:cNvGrpSpPr/>
          <p:nvPr/>
        </p:nvGrpSpPr>
        <p:grpSpPr>
          <a:xfrm>
            <a:off x="7945509" y="377434"/>
            <a:ext cx="775731" cy="280589"/>
            <a:chOff x="9626695" y="3409852"/>
            <a:chExt cx="775731" cy="28058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6F1DDD4-0E69-4C34-9FA8-9E482E6B410B}"/>
                </a:ext>
              </a:extLst>
            </p:cNvPr>
            <p:cNvSpPr/>
            <p:nvPr/>
          </p:nvSpPr>
          <p:spPr>
            <a:xfrm>
              <a:off x="9679104" y="3418398"/>
              <a:ext cx="617728" cy="2376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FD0CD373-F5BA-43AE-8758-0F07B5864DAA}"/>
                </a:ext>
              </a:extLst>
            </p:cNvPr>
            <p:cNvSpPr txBox="1"/>
            <p:nvPr/>
          </p:nvSpPr>
          <p:spPr>
            <a:xfrm>
              <a:off x="9626695" y="3428831"/>
              <a:ext cx="4668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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Saysettha OT" panose="020B0504020207020204" pitchFamily="34" charset="-34"/>
              </a:endParaRPr>
            </a:p>
          </p:txBody>
        </p:sp>
        <p:sp>
          <p:nvSpPr>
            <p:cNvPr id="25" name="TextBox 24">
              <a:hlinkClick r:id="rId2"/>
              <a:extLst>
                <a:ext uri="{FF2B5EF4-FFF2-40B4-BE49-F238E27FC236}">
                  <a16:creationId xmlns:a16="http://schemas.microsoft.com/office/drawing/2014/main" id="{073F78D9-3FF8-46B8-889C-69DE687E7EE4}"/>
                </a:ext>
              </a:extLst>
            </p:cNvPr>
            <p:cNvSpPr txBox="1"/>
            <p:nvPr/>
          </p:nvSpPr>
          <p:spPr>
            <a:xfrm>
              <a:off x="9784698" y="3409852"/>
              <a:ext cx="6177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Credit</a:t>
              </a:r>
              <a:endParaRPr lang="en-US" sz="1000" b="1" u="sng" dirty="0">
                <a:solidFill>
                  <a:schemeClr val="tx1">
                    <a:lumMod val="50000"/>
                    <a:lumOff val="50000"/>
                  </a:schemeClr>
                </a:solidFill>
                <a:cs typeface="Saysettha OT" panose="020B0504020207020204" pitchFamily="34" charset="-34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A882096-C664-4D5B-9A85-AE912AC96A52}"/>
              </a:ext>
            </a:extLst>
          </p:cNvPr>
          <p:cNvSpPr txBox="1"/>
          <p:nvPr/>
        </p:nvSpPr>
        <p:spPr>
          <a:xfrm>
            <a:off x="4638847" y="988440"/>
            <a:ext cx="2914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ພາກສ່ວນ </a:t>
            </a:r>
            <a:r>
              <a:rPr lang="en-US" sz="20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import library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A4A5D-CBA5-4C03-92D7-58ED9924C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22" y="1508752"/>
            <a:ext cx="9369000" cy="477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056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69229DB-10FB-40C6-A87A-650667EE94D0}"/>
              </a:ext>
            </a:extLst>
          </p:cNvPr>
          <p:cNvSpPr txBox="1"/>
          <p:nvPr/>
        </p:nvSpPr>
        <p:spPr>
          <a:xfrm>
            <a:off x="721203" y="352377"/>
            <a:ext cx="6898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arabicPeriod" startAt="6"/>
            </a:pP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ອະທິບາຍ </a:t>
            </a:r>
            <a:r>
              <a:rPr lang="en-US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Source code </a:t>
            </a: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(ຕໍ່)</a:t>
            </a:r>
            <a:endParaRPr lang="en-US" sz="2800" b="1" u="sng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6824B-1282-4B3D-A4AB-41BE97F1FB21}"/>
              </a:ext>
            </a:extLst>
          </p:cNvPr>
          <p:cNvSpPr txBox="1"/>
          <p:nvPr/>
        </p:nvSpPr>
        <p:spPr>
          <a:xfrm>
            <a:off x="2990323" y="907089"/>
            <a:ext cx="2914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ພາກສ່ວນ </a:t>
            </a:r>
            <a:r>
              <a:rPr lang="en-US" sz="20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Function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ຍ່ອຍ</a:t>
            </a:r>
            <a:endParaRPr lang="en-US" sz="2000" b="1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ED745-19B8-4A8E-9FAB-5C3740872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1" y="1239368"/>
            <a:ext cx="6767804" cy="43369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620B5-D950-489E-AE92-53372B7EE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425" y="1239368"/>
            <a:ext cx="5345267" cy="16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8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684171C-DBC3-41DE-AB5B-487EC074B99B}"/>
              </a:ext>
            </a:extLst>
          </p:cNvPr>
          <p:cNvSpPr txBox="1"/>
          <p:nvPr/>
        </p:nvSpPr>
        <p:spPr>
          <a:xfrm>
            <a:off x="721203" y="581348"/>
            <a:ext cx="6898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arabicPeriod" startAt="6"/>
            </a:pP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ອະທິບາຍ </a:t>
            </a:r>
            <a:r>
              <a:rPr lang="en-US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Source code </a:t>
            </a: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(ຕໍ່)</a:t>
            </a:r>
            <a:endParaRPr lang="en-US" sz="2800" b="1" u="sng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4ABED-4F63-455C-9A6C-8D3CCBDD8DD5}"/>
              </a:ext>
            </a:extLst>
          </p:cNvPr>
          <p:cNvSpPr txBox="1"/>
          <p:nvPr/>
        </p:nvSpPr>
        <p:spPr>
          <a:xfrm>
            <a:off x="879812" y="1077625"/>
            <a:ext cx="2914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ພາກສ່ວນ </a:t>
            </a:r>
            <a:r>
              <a:rPr lang="en-US" sz="2000" b="1" dirty="0">
                <a:latin typeface="Saysettha OT" panose="020B0504020207020204" pitchFamily="34" charset="-34"/>
                <a:cs typeface="Saysettha OT" panose="020B0504020207020204" pitchFamily="34" charset="-34"/>
              </a:rPr>
              <a:t>Function </a:t>
            </a:r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ຍ່ອຍ</a:t>
            </a:r>
            <a:endParaRPr lang="en-US" sz="2000" b="1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2AF4B-CFE5-47BF-A770-9F2D817D6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096859"/>
            <a:ext cx="9077624" cy="381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9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6D09180-5124-4005-8758-EFD115B38DB1}"/>
              </a:ext>
            </a:extLst>
          </p:cNvPr>
          <p:cNvSpPr txBox="1"/>
          <p:nvPr/>
        </p:nvSpPr>
        <p:spPr>
          <a:xfrm>
            <a:off x="589201" y="114328"/>
            <a:ext cx="6898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arabicPeriod" startAt="6"/>
            </a:pP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ອະທິບາຍ </a:t>
            </a:r>
            <a:r>
              <a:rPr lang="en-US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Source code </a:t>
            </a: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(ຕໍ່)</a:t>
            </a:r>
            <a:endParaRPr lang="en-US" sz="2800" b="1" u="sng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AE707-9C7D-45AC-8C10-613B6D796496}"/>
              </a:ext>
            </a:extLst>
          </p:cNvPr>
          <p:cNvSpPr txBox="1"/>
          <p:nvPr/>
        </p:nvSpPr>
        <p:spPr>
          <a:xfrm>
            <a:off x="3431399" y="747010"/>
            <a:ext cx="431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ພາກສ່ວນການທຳງານຂອງລະບົບ (ຕໍ່)</a:t>
            </a:r>
            <a:endParaRPr lang="en-US" sz="2000" b="1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62958A-9198-46F9-B5C8-423B1B01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48" y="1409103"/>
            <a:ext cx="9986045" cy="435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5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179AEF-A9CF-46C5-B65F-5642C375D60D}"/>
              </a:ext>
            </a:extLst>
          </p:cNvPr>
          <p:cNvSpPr txBox="1"/>
          <p:nvPr/>
        </p:nvSpPr>
        <p:spPr>
          <a:xfrm>
            <a:off x="589201" y="114328"/>
            <a:ext cx="68987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arabicPeriod" startAt="6"/>
            </a:pP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ອະທິບາຍ </a:t>
            </a:r>
            <a:r>
              <a:rPr lang="en-US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Source code </a:t>
            </a: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(ຕໍ່)</a:t>
            </a:r>
            <a:endParaRPr lang="en-US" sz="2800" b="1" u="sng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99EC8B-C0ED-4CC7-94F6-C5124D1C6B5C}"/>
              </a:ext>
            </a:extLst>
          </p:cNvPr>
          <p:cNvSpPr txBox="1"/>
          <p:nvPr/>
        </p:nvSpPr>
        <p:spPr>
          <a:xfrm>
            <a:off x="3431399" y="747010"/>
            <a:ext cx="4310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o-LA" sz="20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ພາກສ່ວນການທຳງານຂອງລະບົບ (ຕໍ່)</a:t>
            </a:r>
            <a:endParaRPr lang="en-US" sz="2000" b="1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EC7F-8EEA-4098-A91C-2739CB8F6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30516"/>
            <a:ext cx="7187245" cy="50988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1A794-522B-4D83-93B8-97860A0B7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1256582"/>
            <a:ext cx="7425341" cy="244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7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2F8911F-535C-44A1-AB6E-CC32EB4D7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491" y="1889437"/>
            <a:ext cx="2746203" cy="1689677"/>
          </a:xfrm>
          <a:prstGeom prst="rect">
            <a:avLst/>
          </a:prstGeom>
          <a:noFill/>
          <a:effectLst>
            <a:glow>
              <a:schemeClr val="tx1">
                <a:lumMod val="85000"/>
                <a:lumOff val="1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Electricity is made from water//Pumped storage scheme - YouTube">
            <a:extLst>
              <a:ext uri="{FF2B5EF4-FFF2-40B4-BE49-F238E27FC236}">
                <a16:creationId xmlns:a16="http://schemas.microsoft.com/office/drawing/2014/main" id="{57F1314F-9B13-472A-AB1F-058B07527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7071" y="3667619"/>
            <a:ext cx="2246780" cy="168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9B090F4-6BEE-449B-9035-8FFBA486CBF3}"/>
              </a:ext>
            </a:extLst>
          </p:cNvPr>
          <p:cNvSpPr/>
          <p:nvPr/>
        </p:nvSpPr>
        <p:spPr>
          <a:xfrm>
            <a:off x="4166002" y="1153329"/>
            <a:ext cx="3087287" cy="95559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Natural</a:t>
            </a:r>
            <a:endParaRPr lang="th-TH" dirty="0">
              <a:latin typeface="Helvetica" pitchFamily="2" charset="0"/>
            </a:endParaRPr>
          </a:p>
        </p:txBody>
      </p:sp>
      <p:pic>
        <p:nvPicPr>
          <p:cNvPr id="5" name="Picture 8" descr="Smartphone Computers">
            <a:extLst>
              <a:ext uri="{FF2B5EF4-FFF2-40B4-BE49-F238E27FC236}">
                <a16:creationId xmlns:a16="http://schemas.microsoft.com/office/drawing/2014/main" id="{82554BE2-89FC-42AE-9FF9-6D8532394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3357" y="2199487"/>
            <a:ext cx="2279248" cy="1685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amera CCTV avec son décodeur 1 tera disque à Djibouti">
            <a:extLst>
              <a:ext uri="{FF2B5EF4-FFF2-40B4-BE49-F238E27FC236}">
                <a16:creationId xmlns:a16="http://schemas.microsoft.com/office/drawing/2014/main" id="{7B6AC2C9-D328-45F5-B46B-46F9CFBE0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93357" y="4207325"/>
            <a:ext cx="2279248" cy="227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D6B14-2013-4816-A8CB-BCE6F59D528C}"/>
              </a:ext>
            </a:extLst>
          </p:cNvPr>
          <p:cNvSpPr txBox="1"/>
          <p:nvPr/>
        </p:nvSpPr>
        <p:spPr>
          <a:xfrm>
            <a:off x="1128552" y="4785876"/>
            <a:ext cx="1419226" cy="369332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glow>
              <a:schemeClr val="tx1">
                <a:lumMod val="85000"/>
                <a:lumOff val="15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lo-LA" dirty="0">
                <a:solidFill>
                  <a:srgbClr val="FF0000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ຖ້າເຮົາຫຼຸດຜ່ອນ</a:t>
            </a:r>
            <a:endParaRPr lang="th-TH" dirty="0">
              <a:solidFill>
                <a:srgbClr val="FF0000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DB6EB25-9811-46BD-A7CD-6B42AA161422}"/>
              </a:ext>
            </a:extLst>
          </p:cNvPr>
          <p:cNvCxnSpPr>
            <a:cxnSpLocks/>
          </p:cNvCxnSpPr>
          <p:nvPr/>
        </p:nvCxnSpPr>
        <p:spPr>
          <a:xfrm>
            <a:off x="1848798" y="3571367"/>
            <a:ext cx="0" cy="1190720"/>
          </a:xfrm>
          <a:prstGeom prst="straightConnector1">
            <a:avLst/>
          </a:prstGeom>
          <a:ln w="4127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AAF8D6-8EAB-4EF6-8F82-48D2F81BE1BD}"/>
              </a:ext>
            </a:extLst>
          </p:cNvPr>
          <p:cNvCxnSpPr>
            <a:cxnSpLocks/>
          </p:cNvCxnSpPr>
          <p:nvPr/>
        </p:nvCxnSpPr>
        <p:spPr>
          <a:xfrm flipH="1">
            <a:off x="3288835" y="1906118"/>
            <a:ext cx="1140290" cy="539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61531ABE-1DAD-428F-A306-76A2525AC8B9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2547778" y="2092170"/>
            <a:ext cx="2441733" cy="287837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8B8B9F-49C6-4B67-A7D9-17744360F3EB}"/>
              </a:ext>
            </a:extLst>
          </p:cNvPr>
          <p:cNvCxnSpPr>
            <a:cxnSpLocks/>
          </p:cNvCxnSpPr>
          <p:nvPr/>
        </p:nvCxnSpPr>
        <p:spPr>
          <a:xfrm>
            <a:off x="6408737" y="2076128"/>
            <a:ext cx="467529" cy="15914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587283-74C1-44DD-99F1-86731DF4BFB9}"/>
              </a:ext>
            </a:extLst>
          </p:cNvPr>
          <p:cNvCxnSpPr/>
          <p:nvPr/>
        </p:nvCxnSpPr>
        <p:spPr>
          <a:xfrm flipV="1">
            <a:off x="7833851" y="3579114"/>
            <a:ext cx="1259506" cy="507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34372FB-F691-4B0B-9B1D-6166994C0D36}"/>
              </a:ext>
            </a:extLst>
          </p:cNvPr>
          <p:cNvCxnSpPr>
            <a:endCxn id="6" idx="1"/>
          </p:cNvCxnSpPr>
          <p:nvPr/>
        </p:nvCxnSpPr>
        <p:spPr>
          <a:xfrm>
            <a:off x="7833851" y="4839194"/>
            <a:ext cx="1259506" cy="5077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B050065-E014-428B-9EED-7B91B973C0B4}"/>
              </a:ext>
            </a:extLst>
          </p:cNvPr>
          <p:cNvSpPr/>
          <p:nvPr/>
        </p:nvSpPr>
        <p:spPr>
          <a:xfrm>
            <a:off x="3815568" y="119177"/>
            <a:ext cx="4560864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ຂໍ້ດີ ແລະ ຂໍ້ເສຍຂອງລະບົບ</a:t>
            </a:r>
            <a:endParaRPr lang="en-US" sz="2800" b="1" u="sng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A817F9-6037-4CEA-BFA5-CC57442DB338}"/>
              </a:ext>
            </a:extLst>
          </p:cNvPr>
          <p:cNvSpPr txBox="1"/>
          <p:nvPr/>
        </p:nvSpPr>
        <p:spPr>
          <a:xfrm>
            <a:off x="270098" y="957548"/>
            <a:ext cx="334498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C00000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ຂໍ້ດີຂອງລະບົບ</a:t>
            </a: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75643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72173-65A0-462B-A00C-43AB46364AC3}"/>
              </a:ext>
            </a:extLst>
          </p:cNvPr>
          <p:cNvSpPr txBox="1"/>
          <p:nvPr/>
        </p:nvSpPr>
        <p:spPr>
          <a:xfrm>
            <a:off x="813667" y="991470"/>
            <a:ext cx="295760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lo-LA" sz="2400" b="1" dirty="0">
                <a:solidFill>
                  <a:srgbClr val="C00000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 </a:t>
            </a:r>
            <a:r>
              <a:rPr lang="lo-LA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ຂໍ້ເສຍ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693C707-6403-45B9-B68E-8D0FABBF7497}"/>
              </a:ext>
            </a:extLst>
          </p:cNvPr>
          <p:cNvSpPr/>
          <p:nvPr/>
        </p:nvSpPr>
        <p:spPr>
          <a:xfrm>
            <a:off x="4954828" y="2863182"/>
            <a:ext cx="2282344" cy="2282345"/>
          </a:xfrm>
          <a:prstGeom prst="flowChartConnector">
            <a:avLst/>
          </a:prstGeom>
          <a:ln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4786CE6-13B5-48E2-88FD-1BD3B551BCB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494" y="3376100"/>
            <a:ext cx="1498427" cy="149842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630948-D2B9-4370-9780-0924E3EB5D51}"/>
              </a:ext>
            </a:extLst>
          </p:cNvPr>
          <p:cNvSpPr txBox="1"/>
          <p:nvPr/>
        </p:nvSpPr>
        <p:spPr>
          <a:xfrm>
            <a:off x="4978506" y="5307677"/>
            <a:ext cx="2282344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Helvetica" pitchFamily="2" charset="0"/>
                <a:cs typeface="Saysettha OT" panose="020B0504020207020204" pitchFamily="34" charset="-34"/>
              </a:rPr>
              <a:t>Processing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F6C8C8-D61C-4B1E-9F7A-2E05400289B5}"/>
              </a:ext>
            </a:extLst>
          </p:cNvPr>
          <p:cNvCxnSpPr>
            <a:cxnSpLocks/>
            <a:stCxn id="48" idx="0"/>
          </p:cNvCxnSpPr>
          <p:nvPr/>
        </p:nvCxnSpPr>
        <p:spPr>
          <a:xfrm>
            <a:off x="3786773" y="2841205"/>
            <a:ext cx="1191733" cy="5877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E56FCEC-BAC8-491A-9382-380B1F81F480}"/>
              </a:ext>
            </a:extLst>
          </p:cNvPr>
          <p:cNvCxnSpPr>
            <a:cxnSpLocks/>
          </p:cNvCxnSpPr>
          <p:nvPr/>
        </p:nvCxnSpPr>
        <p:spPr>
          <a:xfrm flipV="1">
            <a:off x="3759958" y="4839048"/>
            <a:ext cx="1349924" cy="4837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49E8CF9-901C-43F9-8D10-33D9126B78C1}"/>
              </a:ext>
            </a:extLst>
          </p:cNvPr>
          <p:cNvCxnSpPr>
            <a:cxnSpLocks/>
          </p:cNvCxnSpPr>
          <p:nvPr/>
        </p:nvCxnSpPr>
        <p:spPr>
          <a:xfrm flipV="1">
            <a:off x="7193823" y="2781151"/>
            <a:ext cx="1261303" cy="6683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020F02-009C-4AC4-8ED5-17833164DBEC}"/>
              </a:ext>
            </a:extLst>
          </p:cNvPr>
          <p:cNvCxnSpPr>
            <a:cxnSpLocks/>
          </p:cNvCxnSpPr>
          <p:nvPr/>
        </p:nvCxnSpPr>
        <p:spPr>
          <a:xfrm>
            <a:off x="7020302" y="4832691"/>
            <a:ext cx="1434824" cy="4363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7BCECD-3492-41DC-AF84-881F513EB4B9}"/>
              </a:ext>
            </a:extLst>
          </p:cNvPr>
          <p:cNvGrpSpPr/>
          <p:nvPr/>
        </p:nvGrpSpPr>
        <p:grpSpPr>
          <a:xfrm>
            <a:off x="8441478" y="4219507"/>
            <a:ext cx="2434883" cy="2099037"/>
            <a:chOff x="4428466" y="682113"/>
            <a:chExt cx="2434883" cy="2099037"/>
          </a:xfrm>
        </p:grpSpPr>
        <p:sp>
          <p:nvSpPr>
            <p:cNvPr id="39" name="Hexagon 38">
              <a:extLst>
                <a:ext uri="{FF2B5EF4-FFF2-40B4-BE49-F238E27FC236}">
                  <a16:creationId xmlns:a16="http://schemas.microsoft.com/office/drawing/2014/main" id="{C999E171-BAD0-425A-8A7F-574CFF6E1D19}"/>
                </a:ext>
              </a:extLst>
            </p:cNvPr>
            <p:cNvSpPr/>
            <p:nvPr/>
          </p:nvSpPr>
          <p:spPr>
            <a:xfrm>
              <a:off x="4428466" y="682113"/>
              <a:ext cx="2434883" cy="2099037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E48893B-C4AD-4C06-BB59-EF478C4B4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73713" y="832698"/>
              <a:ext cx="1830612" cy="1830612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CA1351D-C2BE-4245-A90B-1059E7FAFA4B}"/>
              </a:ext>
            </a:extLst>
          </p:cNvPr>
          <p:cNvGrpSpPr/>
          <p:nvPr/>
        </p:nvGrpSpPr>
        <p:grpSpPr>
          <a:xfrm>
            <a:off x="1341791" y="4273230"/>
            <a:ext cx="2434883" cy="2099037"/>
            <a:chOff x="4428466" y="682113"/>
            <a:chExt cx="2434883" cy="2099037"/>
          </a:xfrm>
        </p:grpSpPr>
        <p:sp>
          <p:nvSpPr>
            <p:cNvPr id="45" name="Hexagon 44">
              <a:extLst>
                <a:ext uri="{FF2B5EF4-FFF2-40B4-BE49-F238E27FC236}">
                  <a16:creationId xmlns:a16="http://schemas.microsoft.com/office/drawing/2014/main" id="{58A6419B-E1FC-483E-8653-34C9212F2D4C}"/>
                </a:ext>
              </a:extLst>
            </p:cNvPr>
            <p:cNvSpPr/>
            <p:nvPr/>
          </p:nvSpPr>
          <p:spPr>
            <a:xfrm>
              <a:off x="4428466" y="682113"/>
              <a:ext cx="2434883" cy="2099037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12F2133-2DE7-4ECB-8526-1237CE644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56287" y="922853"/>
              <a:ext cx="1579239" cy="1579239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BE4B98E-EF01-42E7-A6AA-FD9A7898DCDC}"/>
              </a:ext>
            </a:extLst>
          </p:cNvPr>
          <p:cNvGrpSpPr/>
          <p:nvPr/>
        </p:nvGrpSpPr>
        <p:grpSpPr>
          <a:xfrm>
            <a:off x="1351890" y="1791686"/>
            <a:ext cx="2434883" cy="2099037"/>
            <a:chOff x="4428466" y="682113"/>
            <a:chExt cx="2434883" cy="2099037"/>
          </a:xfrm>
        </p:grpSpPr>
        <p:sp>
          <p:nvSpPr>
            <p:cNvPr id="48" name="Hexagon 47">
              <a:extLst>
                <a:ext uri="{FF2B5EF4-FFF2-40B4-BE49-F238E27FC236}">
                  <a16:creationId xmlns:a16="http://schemas.microsoft.com/office/drawing/2014/main" id="{394122EF-C967-4628-8577-32C1FF796CDF}"/>
                </a:ext>
              </a:extLst>
            </p:cNvPr>
            <p:cNvSpPr/>
            <p:nvPr/>
          </p:nvSpPr>
          <p:spPr>
            <a:xfrm>
              <a:off x="4428466" y="682113"/>
              <a:ext cx="2434883" cy="2099037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E9A1AAAF-A7EA-41F5-9A20-D7D46F789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0063" y="918479"/>
              <a:ext cx="1831688" cy="1636308"/>
            </a:xfrm>
            <a:prstGeom prst="rect">
              <a:avLst/>
            </a:prstGeom>
            <a:effectLst>
              <a:glow rad="190500">
                <a:srgbClr val="FF0000">
                  <a:alpha val="45000"/>
                </a:srgbClr>
              </a:glow>
            </a:effectLst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8AA964D9-437F-4D5F-8426-F2620488079B}"/>
              </a:ext>
            </a:extLst>
          </p:cNvPr>
          <p:cNvSpPr/>
          <p:nvPr/>
        </p:nvSpPr>
        <p:spPr>
          <a:xfrm>
            <a:off x="3815568" y="119177"/>
            <a:ext cx="5211683" cy="684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 startAt="7"/>
            </a:pP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ຂໍ້ດີ ແລະ ຂໍ້ເສຍຂອງລະບົບ (ຕໍ່)</a:t>
            </a:r>
            <a:endParaRPr lang="en-US" sz="2800" b="1" u="sng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816790E-6D85-4753-B8C4-E2CC0F38779A}"/>
              </a:ext>
            </a:extLst>
          </p:cNvPr>
          <p:cNvGrpSpPr/>
          <p:nvPr/>
        </p:nvGrpSpPr>
        <p:grpSpPr>
          <a:xfrm>
            <a:off x="8441478" y="1724243"/>
            <a:ext cx="2434883" cy="2099037"/>
            <a:chOff x="8441478" y="1724243"/>
            <a:chExt cx="2434883" cy="2099037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C52C524-4FDC-4098-BD7B-5842FFF374F5}"/>
                </a:ext>
              </a:extLst>
            </p:cNvPr>
            <p:cNvSpPr/>
            <p:nvPr/>
          </p:nvSpPr>
          <p:spPr>
            <a:xfrm>
              <a:off x="8441478" y="1724243"/>
              <a:ext cx="2434883" cy="2099037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Raspberry Pi Camera Board v2 - 8 Megapixels">
              <a:extLst>
                <a:ext uri="{FF2B5EF4-FFF2-40B4-BE49-F238E27FC236}">
                  <a16:creationId xmlns:a16="http://schemas.microsoft.com/office/drawing/2014/main" id="{321F376B-9612-45AC-82D9-B409FF305A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2" r="12347"/>
            <a:stretch/>
          </p:blipFill>
          <p:spPr bwMode="auto">
            <a:xfrm>
              <a:off x="8916530" y="2028052"/>
              <a:ext cx="1498427" cy="1537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7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87F45D-15A4-4AD2-8A19-401701F26089}"/>
              </a:ext>
            </a:extLst>
          </p:cNvPr>
          <p:cNvSpPr/>
          <p:nvPr/>
        </p:nvSpPr>
        <p:spPr>
          <a:xfrm>
            <a:off x="2997235" y="2468497"/>
            <a:ext cx="6197530" cy="118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14400" indent="-914400">
              <a:lnSpc>
                <a:spcPct val="150000"/>
              </a:lnSpc>
              <a:buFont typeface="+mj-lt"/>
              <a:buAutoNum type="arabicPeriod" startAt="8"/>
            </a:pPr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Rockwell" panose="02060603020205020403" pitchFamily="18" charset="0"/>
                <a:cs typeface="Lao_Ketmany2" panose="02000500000000000001" pitchFamily="2" charset="-34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85998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DE201-2960-428F-B652-9DD055C35FE5}"/>
              </a:ext>
            </a:extLst>
          </p:cNvPr>
          <p:cNvSpPr txBox="1"/>
          <p:nvPr/>
        </p:nvSpPr>
        <p:spPr>
          <a:xfrm>
            <a:off x="4153902" y="2921168"/>
            <a:ext cx="388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askerville Old Face" panose="02020602080505020303" pitchFamily="18" charset="0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2C0336-623C-45FC-81E6-990111419166}"/>
              </a:ext>
            </a:extLst>
          </p:cNvPr>
          <p:cNvSpPr txBox="1"/>
          <p:nvPr/>
        </p:nvSpPr>
        <p:spPr>
          <a:xfrm>
            <a:off x="8307805" y="5842337"/>
            <a:ext cx="388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askerville Old Face" panose="02020602080505020303" pitchFamily="18" charset="0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1CD1AF-88F6-4E6E-900B-722AF2F174B6}"/>
              </a:ext>
            </a:extLst>
          </p:cNvPr>
          <p:cNvSpPr txBox="1"/>
          <p:nvPr/>
        </p:nvSpPr>
        <p:spPr>
          <a:xfrm>
            <a:off x="8307804" y="92333"/>
            <a:ext cx="388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askerville Old Face" panose="02020602080505020303" pitchFamily="18" charset="0"/>
              </a:rPr>
              <a:t>Thank you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14BC12-DC6B-4A83-A885-095C4356347E}"/>
              </a:ext>
            </a:extLst>
          </p:cNvPr>
          <p:cNvSpPr txBox="1"/>
          <p:nvPr/>
        </p:nvSpPr>
        <p:spPr>
          <a:xfrm>
            <a:off x="240679" y="92333"/>
            <a:ext cx="388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askerville Old Face" panose="02020602080505020303" pitchFamily="18" charset="0"/>
              </a:rPr>
              <a:t>Thank you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A796F6-E3DF-4F76-AD8F-54427228F35C}"/>
              </a:ext>
            </a:extLst>
          </p:cNvPr>
          <p:cNvSpPr txBox="1"/>
          <p:nvPr/>
        </p:nvSpPr>
        <p:spPr>
          <a:xfrm>
            <a:off x="240678" y="5934670"/>
            <a:ext cx="388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askerville Old Face" panose="020206020805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1062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4.07407E-6 L -0.34063 -0.425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23" y="-2129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38778E-17 L -0.34063 0.41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31" y="2062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1.38778E-17 L 0.32096 0.4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206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31862 -0.439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4" y="-2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4567FC-24EC-4B50-BED5-C6AF61CAFCE8}"/>
              </a:ext>
            </a:extLst>
          </p:cNvPr>
          <p:cNvSpPr txBox="1"/>
          <p:nvPr/>
        </p:nvSpPr>
        <p:spPr>
          <a:xfrm>
            <a:off x="1830847" y="1374324"/>
            <a:ext cx="8530303" cy="4295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o-LA" sz="23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ການແນະນຳກ່ຽວກັບແນວຄວາມຄິດກ່ຽວກັບການເຮັດໂປຣເຈັກ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300" dirty="0">
                <a:solidFill>
                  <a:schemeClr val="tx1">
                    <a:lumMod val="95000"/>
                    <a:lumOff val="5000"/>
                  </a:schemeClr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Face recognition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300" dirty="0">
                <a:latin typeface="Saysettha OT" panose="020B0504020207020204" pitchFamily="34" charset="-34"/>
                <a:cs typeface="Saysettha OT" panose="020B0504020207020204" pitchFamily="34" charset="-34"/>
              </a:rPr>
              <a:t>Attendance system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o-LA" sz="2300" dirty="0">
                <a:latin typeface="Saysettha OT" panose="020B0504020207020204" pitchFamily="34" charset="-34"/>
                <a:cs typeface="Saysettha OT" panose="020B0504020207020204" pitchFamily="34" charset="-34"/>
              </a:rPr>
              <a:t>ເຄື່ອງມືຈຳເປັນທີ່ຈະຕ້ອງມີໃນການ</a:t>
            </a:r>
            <a:r>
              <a:rPr lang="en-US" sz="2300" dirty="0">
                <a:latin typeface="Saysettha OT" panose="020B0504020207020204" pitchFamily="34" charset="-34"/>
                <a:cs typeface="Saysettha OT" panose="020B0504020207020204" pitchFamily="34" charset="-34"/>
              </a:rPr>
              <a:t> Running Source code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o-LA" sz="23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ຂັ້ນຕອນການຕິດຕັ້ງ</a:t>
            </a:r>
            <a:r>
              <a:rPr lang="en-US" sz="2300" dirty="0">
                <a:latin typeface="Saysettha OT" panose="020B0504020207020204" pitchFamily="34" charset="-34"/>
                <a:cs typeface="Saysettha OT" panose="020B0504020207020204" pitchFamily="34" charset="-34"/>
              </a:rPr>
              <a:t> Library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o-LA" sz="23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ອະທິບາຍ </a:t>
            </a:r>
            <a:r>
              <a:rPr lang="en-US" sz="2300" dirty="0">
                <a:latin typeface="Saysettha OT" panose="020B0504020207020204" pitchFamily="34" charset="-34"/>
                <a:cs typeface="Saysettha OT" panose="020B0504020207020204" pitchFamily="34" charset="-34"/>
              </a:rPr>
              <a:t>Source code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o-LA" sz="2300" dirty="0">
                <a:latin typeface="Saysettha OT" panose="020B0504020207020204" pitchFamily="34" charset="-34"/>
                <a:cs typeface="Saysettha OT" panose="020B0504020207020204" pitchFamily="34" charset="-34"/>
              </a:rPr>
              <a:t>ຂໍດີ ແລະ ຂໍ້ເສຍຂອງລະບົບ</a:t>
            </a:r>
            <a:endParaRPr lang="en-US" sz="2300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300" dirty="0">
                <a:latin typeface="Saysettha OT" panose="020B0504020207020204" pitchFamily="34" charset="-34"/>
                <a:cs typeface="Saysettha OT" panose="020B0504020207020204" pitchFamily="34" charset="-34"/>
              </a:rPr>
              <a:t>Demonstration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C478EF-53DB-4448-892A-250B5133F01C}"/>
              </a:ext>
            </a:extLst>
          </p:cNvPr>
          <p:cNvSpPr txBox="1"/>
          <p:nvPr/>
        </p:nvSpPr>
        <p:spPr>
          <a:xfrm>
            <a:off x="4508562" y="657355"/>
            <a:ext cx="3174874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>
                <a:latin typeface="Saysettha OT" panose="020B0504020207020204" pitchFamily="34" charset="-34"/>
                <a:cs typeface="Saysettha OT" panose="020B0504020207020204" pitchFamily="34" charset="-34"/>
                <a:sym typeface="Wingdings" panose="05000000000000000000" pitchFamily="2" charset="2"/>
              </a:rPr>
              <a:t> </a:t>
            </a:r>
            <a:r>
              <a:rPr lang="lo-LA" sz="3200" b="1" u="sng" dirty="0">
                <a:latin typeface="Saysettha OT" panose="020B0504020207020204" pitchFamily="34" charset="-34"/>
                <a:cs typeface="Saysettha OT" panose="020B0504020207020204" pitchFamily="34" charset="-34"/>
              </a:rPr>
              <a:t>ເນື້ອໃນຫຍໍ້</a:t>
            </a:r>
            <a:endParaRPr lang="en-US" sz="3200" b="1" u="sng" dirty="0"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EF1C767-37F6-41E1-950B-86C392607BD3}"/>
              </a:ext>
            </a:extLst>
          </p:cNvPr>
          <p:cNvGrpSpPr/>
          <p:nvPr/>
        </p:nvGrpSpPr>
        <p:grpSpPr>
          <a:xfrm>
            <a:off x="5744506" y="1865192"/>
            <a:ext cx="775731" cy="285207"/>
            <a:chOff x="5744506" y="1865192"/>
            <a:chExt cx="775731" cy="285207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F746D1-1A9C-4E0D-B374-97AC3797B668}"/>
                </a:ext>
              </a:extLst>
            </p:cNvPr>
            <p:cNvSpPr/>
            <p:nvPr/>
          </p:nvSpPr>
          <p:spPr>
            <a:xfrm>
              <a:off x="5763803" y="1888958"/>
              <a:ext cx="617728" cy="2376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24">
              <a:extLst>
                <a:ext uri="{FF2B5EF4-FFF2-40B4-BE49-F238E27FC236}">
                  <a16:creationId xmlns:a16="http://schemas.microsoft.com/office/drawing/2014/main" id="{7B8AB6A7-88AD-4BF5-BBBD-CAC0605AED67}"/>
                </a:ext>
              </a:extLst>
            </p:cNvPr>
            <p:cNvSpPr txBox="1"/>
            <p:nvPr/>
          </p:nvSpPr>
          <p:spPr>
            <a:xfrm>
              <a:off x="5744506" y="1888789"/>
              <a:ext cx="4668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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Saysettha OT" panose="020B0504020207020204" pitchFamily="34" charset="-34"/>
              </a:endParaRPr>
            </a:p>
          </p:txBody>
        </p:sp>
        <p:sp>
          <p:nvSpPr>
            <p:cNvPr id="7" name="TextBox 24">
              <a:hlinkClick r:id="rId2" action="ppaction://hlinksldjump"/>
              <a:extLst>
                <a:ext uri="{FF2B5EF4-FFF2-40B4-BE49-F238E27FC236}">
                  <a16:creationId xmlns:a16="http://schemas.microsoft.com/office/drawing/2014/main" id="{AC611AAA-425E-4970-9426-D5A18A78FC98}"/>
                </a:ext>
              </a:extLst>
            </p:cNvPr>
            <p:cNvSpPr txBox="1"/>
            <p:nvPr/>
          </p:nvSpPr>
          <p:spPr>
            <a:xfrm>
              <a:off x="5902509" y="1865192"/>
              <a:ext cx="6177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Click</a:t>
              </a:r>
              <a:endParaRPr lang="en-US" sz="1000" b="1" u="sng" dirty="0">
                <a:solidFill>
                  <a:schemeClr val="tx1">
                    <a:lumMod val="50000"/>
                    <a:lumOff val="50000"/>
                  </a:schemeClr>
                </a:solidFill>
                <a:cs typeface="Saysettha OT" panose="020B0504020207020204" pitchFamily="34" charset="-34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69A745-74EB-4522-A84A-1EF87B2EE57A}"/>
              </a:ext>
            </a:extLst>
          </p:cNvPr>
          <p:cNvGrpSpPr/>
          <p:nvPr/>
        </p:nvGrpSpPr>
        <p:grpSpPr>
          <a:xfrm>
            <a:off x="5009675" y="2479597"/>
            <a:ext cx="775731" cy="285207"/>
            <a:chOff x="5744506" y="1865192"/>
            <a:chExt cx="775731" cy="28520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0F60B7-EBC0-4BD9-BD89-94B6A12E608A}"/>
                </a:ext>
              </a:extLst>
            </p:cNvPr>
            <p:cNvSpPr/>
            <p:nvPr/>
          </p:nvSpPr>
          <p:spPr>
            <a:xfrm>
              <a:off x="5763803" y="1888958"/>
              <a:ext cx="617728" cy="2376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15A54056-203F-4B5F-B515-1711E624F926}"/>
                </a:ext>
              </a:extLst>
            </p:cNvPr>
            <p:cNvSpPr txBox="1"/>
            <p:nvPr/>
          </p:nvSpPr>
          <p:spPr>
            <a:xfrm>
              <a:off x="5744506" y="1888789"/>
              <a:ext cx="4668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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Saysettha OT" panose="020B0504020207020204" pitchFamily="34" charset="-34"/>
              </a:endParaRPr>
            </a:p>
          </p:txBody>
        </p:sp>
        <p:sp>
          <p:nvSpPr>
            <p:cNvPr id="15" name="TextBox 24">
              <a:hlinkClick r:id="rId3" action="ppaction://hlinksldjump"/>
              <a:extLst>
                <a:ext uri="{FF2B5EF4-FFF2-40B4-BE49-F238E27FC236}">
                  <a16:creationId xmlns:a16="http://schemas.microsoft.com/office/drawing/2014/main" id="{1DFC615B-59CE-4A8A-B94F-2FD07E81F80A}"/>
                </a:ext>
              </a:extLst>
            </p:cNvPr>
            <p:cNvSpPr txBox="1"/>
            <p:nvPr/>
          </p:nvSpPr>
          <p:spPr>
            <a:xfrm>
              <a:off x="5902509" y="1865192"/>
              <a:ext cx="6177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Click</a:t>
              </a:r>
              <a:endParaRPr lang="en-US" sz="1000" b="1" u="sng" dirty="0">
                <a:solidFill>
                  <a:schemeClr val="tx1">
                    <a:lumMod val="50000"/>
                    <a:lumOff val="50000"/>
                  </a:schemeClr>
                </a:solidFill>
                <a:cs typeface="Saysettha OT" panose="020B0504020207020204" pitchFamily="34" charset="-34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C60477-CF7D-4E52-B7F0-784C7E71BBD4}"/>
              </a:ext>
            </a:extLst>
          </p:cNvPr>
          <p:cNvGrpSpPr/>
          <p:nvPr/>
        </p:nvGrpSpPr>
        <p:grpSpPr>
          <a:xfrm>
            <a:off x="9237675" y="2927982"/>
            <a:ext cx="775731" cy="285207"/>
            <a:chOff x="5744506" y="1865192"/>
            <a:chExt cx="775731" cy="2852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2F1692-DABC-4231-8E02-66F0AD22B849}"/>
                </a:ext>
              </a:extLst>
            </p:cNvPr>
            <p:cNvSpPr/>
            <p:nvPr/>
          </p:nvSpPr>
          <p:spPr>
            <a:xfrm>
              <a:off x="5763803" y="1888958"/>
              <a:ext cx="617728" cy="2376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TextBox 24">
              <a:extLst>
                <a:ext uri="{FF2B5EF4-FFF2-40B4-BE49-F238E27FC236}">
                  <a16:creationId xmlns:a16="http://schemas.microsoft.com/office/drawing/2014/main" id="{C2046F1C-5634-404F-920B-931E291113B4}"/>
                </a:ext>
              </a:extLst>
            </p:cNvPr>
            <p:cNvSpPr txBox="1"/>
            <p:nvPr/>
          </p:nvSpPr>
          <p:spPr>
            <a:xfrm>
              <a:off x="5744506" y="1888789"/>
              <a:ext cx="4668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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Saysettha OT" panose="020B0504020207020204" pitchFamily="34" charset="-34"/>
              </a:endParaRPr>
            </a:p>
          </p:txBody>
        </p:sp>
        <p:sp>
          <p:nvSpPr>
            <p:cNvPr id="19" name="TextBox 24">
              <a:hlinkClick r:id="rId4" action="ppaction://hlinksldjump"/>
              <a:extLst>
                <a:ext uri="{FF2B5EF4-FFF2-40B4-BE49-F238E27FC236}">
                  <a16:creationId xmlns:a16="http://schemas.microsoft.com/office/drawing/2014/main" id="{5E2A4F84-E2DC-4069-8B89-9722E2A39260}"/>
                </a:ext>
              </a:extLst>
            </p:cNvPr>
            <p:cNvSpPr txBox="1"/>
            <p:nvPr/>
          </p:nvSpPr>
          <p:spPr>
            <a:xfrm>
              <a:off x="5902509" y="1865192"/>
              <a:ext cx="6177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Click</a:t>
              </a:r>
              <a:endParaRPr lang="en-US" sz="1000" b="1" u="sng" dirty="0">
                <a:solidFill>
                  <a:schemeClr val="tx1">
                    <a:lumMod val="50000"/>
                    <a:lumOff val="50000"/>
                  </a:schemeClr>
                </a:solidFill>
                <a:cs typeface="Saysettha OT" panose="020B0504020207020204" pitchFamily="34" charset="-34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F21B7E5-EAB4-442A-87FE-946210A6857D}"/>
              </a:ext>
            </a:extLst>
          </p:cNvPr>
          <p:cNvGrpSpPr/>
          <p:nvPr/>
        </p:nvGrpSpPr>
        <p:grpSpPr>
          <a:xfrm>
            <a:off x="9177970" y="1310867"/>
            <a:ext cx="775731" cy="285207"/>
            <a:chOff x="5744506" y="1865192"/>
            <a:chExt cx="775731" cy="28520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A60BD26-ED00-42E9-879A-A8D5226713F3}"/>
                </a:ext>
              </a:extLst>
            </p:cNvPr>
            <p:cNvSpPr/>
            <p:nvPr/>
          </p:nvSpPr>
          <p:spPr>
            <a:xfrm>
              <a:off x="5763803" y="1888958"/>
              <a:ext cx="617728" cy="2376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2" name="TextBox 24">
              <a:extLst>
                <a:ext uri="{FF2B5EF4-FFF2-40B4-BE49-F238E27FC236}">
                  <a16:creationId xmlns:a16="http://schemas.microsoft.com/office/drawing/2014/main" id="{57269A4C-DDE8-4132-8CEB-FE008F7C9194}"/>
                </a:ext>
              </a:extLst>
            </p:cNvPr>
            <p:cNvSpPr txBox="1"/>
            <p:nvPr/>
          </p:nvSpPr>
          <p:spPr>
            <a:xfrm>
              <a:off x="5744506" y="1888789"/>
              <a:ext cx="4668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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Saysettha OT" panose="020B0504020207020204" pitchFamily="34" charset="-34"/>
              </a:endParaRPr>
            </a:p>
          </p:txBody>
        </p:sp>
        <p:sp>
          <p:nvSpPr>
            <p:cNvPr id="23" name="TextBox 24">
              <a:hlinkClick r:id="rId5" action="ppaction://hlinksldjump"/>
              <a:extLst>
                <a:ext uri="{FF2B5EF4-FFF2-40B4-BE49-F238E27FC236}">
                  <a16:creationId xmlns:a16="http://schemas.microsoft.com/office/drawing/2014/main" id="{BEEC6472-5307-4767-A321-039A58049165}"/>
                </a:ext>
              </a:extLst>
            </p:cNvPr>
            <p:cNvSpPr txBox="1"/>
            <p:nvPr/>
          </p:nvSpPr>
          <p:spPr>
            <a:xfrm>
              <a:off x="5902509" y="1865192"/>
              <a:ext cx="6177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Click</a:t>
              </a:r>
              <a:endParaRPr lang="en-US" sz="1000" b="1" u="sng" dirty="0">
                <a:solidFill>
                  <a:schemeClr val="tx1">
                    <a:lumMod val="50000"/>
                    <a:lumOff val="50000"/>
                  </a:schemeClr>
                </a:solidFill>
                <a:cs typeface="Saysettha OT" panose="020B0504020207020204" pitchFamily="34" charset="-34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F662D4-E032-452D-B8B8-26BBC421F1EC}"/>
              </a:ext>
            </a:extLst>
          </p:cNvPr>
          <p:cNvGrpSpPr/>
          <p:nvPr/>
        </p:nvGrpSpPr>
        <p:grpSpPr>
          <a:xfrm>
            <a:off x="5684801" y="3494137"/>
            <a:ext cx="775731" cy="285207"/>
            <a:chOff x="5744506" y="1865192"/>
            <a:chExt cx="775731" cy="28520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4726717-F82D-4F15-924D-19FDF2B1F126}"/>
                </a:ext>
              </a:extLst>
            </p:cNvPr>
            <p:cNvSpPr/>
            <p:nvPr/>
          </p:nvSpPr>
          <p:spPr>
            <a:xfrm>
              <a:off x="5763803" y="1888958"/>
              <a:ext cx="617728" cy="2376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6" name="TextBox 24">
              <a:extLst>
                <a:ext uri="{FF2B5EF4-FFF2-40B4-BE49-F238E27FC236}">
                  <a16:creationId xmlns:a16="http://schemas.microsoft.com/office/drawing/2014/main" id="{8930FE00-F1C0-4639-8E7C-7D667437643D}"/>
                </a:ext>
              </a:extLst>
            </p:cNvPr>
            <p:cNvSpPr txBox="1"/>
            <p:nvPr/>
          </p:nvSpPr>
          <p:spPr>
            <a:xfrm>
              <a:off x="5744506" y="1888789"/>
              <a:ext cx="4668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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Saysettha OT" panose="020B0504020207020204" pitchFamily="34" charset="-34"/>
              </a:endParaRPr>
            </a:p>
          </p:txBody>
        </p:sp>
        <p:sp>
          <p:nvSpPr>
            <p:cNvPr id="27" name="TextBox 24">
              <a:hlinkClick r:id="rId6" action="ppaction://hlinksldjump"/>
              <a:extLst>
                <a:ext uri="{FF2B5EF4-FFF2-40B4-BE49-F238E27FC236}">
                  <a16:creationId xmlns:a16="http://schemas.microsoft.com/office/drawing/2014/main" id="{C6B00247-0D28-46B7-829B-9AD0DB063569}"/>
                </a:ext>
              </a:extLst>
            </p:cNvPr>
            <p:cNvSpPr txBox="1"/>
            <p:nvPr/>
          </p:nvSpPr>
          <p:spPr>
            <a:xfrm>
              <a:off x="5902509" y="1865192"/>
              <a:ext cx="6177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Click</a:t>
              </a:r>
              <a:endParaRPr lang="en-US" sz="1000" b="1" u="sng" dirty="0">
                <a:solidFill>
                  <a:schemeClr val="tx1">
                    <a:lumMod val="50000"/>
                    <a:lumOff val="50000"/>
                  </a:schemeClr>
                </a:solidFill>
                <a:cs typeface="Saysettha OT" panose="020B0504020207020204" pitchFamily="34" charset="-34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2BEF6DE-D8DB-4A27-AA37-53A97ADD45BB}"/>
              </a:ext>
            </a:extLst>
          </p:cNvPr>
          <p:cNvGrpSpPr/>
          <p:nvPr/>
        </p:nvGrpSpPr>
        <p:grpSpPr>
          <a:xfrm>
            <a:off x="5389082" y="4069411"/>
            <a:ext cx="775731" cy="285207"/>
            <a:chOff x="5744506" y="1865192"/>
            <a:chExt cx="775731" cy="28520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AE9473-5C1F-4212-9486-BF2B984BBB53}"/>
                </a:ext>
              </a:extLst>
            </p:cNvPr>
            <p:cNvSpPr/>
            <p:nvPr/>
          </p:nvSpPr>
          <p:spPr>
            <a:xfrm>
              <a:off x="5763803" y="1888958"/>
              <a:ext cx="617728" cy="2376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0" name="TextBox 24">
              <a:extLst>
                <a:ext uri="{FF2B5EF4-FFF2-40B4-BE49-F238E27FC236}">
                  <a16:creationId xmlns:a16="http://schemas.microsoft.com/office/drawing/2014/main" id="{6A234C72-4CAC-41AC-BF54-425E8EBD9915}"/>
                </a:ext>
              </a:extLst>
            </p:cNvPr>
            <p:cNvSpPr txBox="1"/>
            <p:nvPr/>
          </p:nvSpPr>
          <p:spPr>
            <a:xfrm>
              <a:off x="5744506" y="1888789"/>
              <a:ext cx="4668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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Saysettha OT" panose="020B0504020207020204" pitchFamily="34" charset="-34"/>
              </a:endParaRPr>
            </a:p>
          </p:txBody>
        </p:sp>
        <p:sp>
          <p:nvSpPr>
            <p:cNvPr id="31" name="TextBox 24">
              <a:hlinkClick r:id="rId7" action="ppaction://hlinksldjump"/>
              <a:extLst>
                <a:ext uri="{FF2B5EF4-FFF2-40B4-BE49-F238E27FC236}">
                  <a16:creationId xmlns:a16="http://schemas.microsoft.com/office/drawing/2014/main" id="{C65FDB5D-9158-464C-B5D4-86731E1518E8}"/>
                </a:ext>
              </a:extLst>
            </p:cNvPr>
            <p:cNvSpPr txBox="1"/>
            <p:nvPr/>
          </p:nvSpPr>
          <p:spPr>
            <a:xfrm>
              <a:off x="5902509" y="1865192"/>
              <a:ext cx="6177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Click</a:t>
              </a:r>
              <a:endParaRPr lang="en-US" sz="1000" b="1" u="sng" dirty="0">
                <a:solidFill>
                  <a:schemeClr val="tx1">
                    <a:lumMod val="50000"/>
                    <a:lumOff val="50000"/>
                  </a:schemeClr>
                </a:solidFill>
                <a:cs typeface="Saysettha OT" panose="020B0504020207020204" pitchFamily="34" charset="-34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2E34DBE-E8DF-40C6-BF17-2665A1EC9B62}"/>
              </a:ext>
            </a:extLst>
          </p:cNvPr>
          <p:cNvGrpSpPr/>
          <p:nvPr/>
        </p:nvGrpSpPr>
        <p:grpSpPr>
          <a:xfrm>
            <a:off x="5590073" y="4542948"/>
            <a:ext cx="775731" cy="285207"/>
            <a:chOff x="5744506" y="1865192"/>
            <a:chExt cx="775731" cy="28520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5099D91-DC2C-458F-8438-232EDE8CE29F}"/>
                </a:ext>
              </a:extLst>
            </p:cNvPr>
            <p:cNvSpPr/>
            <p:nvPr/>
          </p:nvSpPr>
          <p:spPr>
            <a:xfrm>
              <a:off x="5763803" y="1888958"/>
              <a:ext cx="617728" cy="2376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4" name="TextBox 24">
              <a:extLst>
                <a:ext uri="{FF2B5EF4-FFF2-40B4-BE49-F238E27FC236}">
                  <a16:creationId xmlns:a16="http://schemas.microsoft.com/office/drawing/2014/main" id="{7E8F2CEA-A1D3-4771-B954-D12B03D73492}"/>
                </a:ext>
              </a:extLst>
            </p:cNvPr>
            <p:cNvSpPr txBox="1"/>
            <p:nvPr/>
          </p:nvSpPr>
          <p:spPr>
            <a:xfrm>
              <a:off x="5744506" y="1888789"/>
              <a:ext cx="4668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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Saysettha OT" panose="020B0504020207020204" pitchFamily="34" charset="-34"/>
              </a:endParaRPr>
            </a:p>
          </p:txBody>
        </p:sp>
        <p:sp>
          <p:nvSpPr>
            <p:cNvPr id="35" name="TextBox 24">
              <a:hlinkClick r:id="rId8" action="ppaction://hlinksldjump"/>
              <a:extLst>
                <a:ext uri="{FF2B5EF4-FFF2-40B4-BE49-F238E27FC236}">
                  <a16:creationId xmlns:a16="http://schemas.microsoft.com/office/drawing/2014/main" id="{76FA35C7-0FB5-4DF5-9D81-7AFEBCB900DB}"/>
                </a:ext>
              </a:extLst>
            </p:cNvPr>
            <p:cNvSpPr txBox="1"/>
            <p:nvPr/>
          </p:nvSpPr>
          <p:spPr>
            <a:xfrm>
              <a:off x="5902509" y="1865192"/>
              <a:ext cx="6177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Click</a:t>
              </a:r>
              <a:endParaRPr lang="en-US" sz="1000" b="1" u="sng" dirty="0">
                <a:solidFill>
                  <a:schemeClr val="tx1">
                    <a:lumMod val="50000"/>
                    <a:lumOff val="50000"/>
                  </a:schemeClr>
                </a:solidFill>
                <a:cs typeface="Saysettha OT" panose="020B0504020207020204" pitchFamily="34" charset="-34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1014CC-25FA-48FC-AAF8-B8131BA389F9}"/>
              </a:ext>
            </a:extLst>
          </p:cNvPr>
          <p:cNvGrpSpPr/>
          <p:nvPr/>
        </p:nvGrpSpPr>
        <p:grpSpPr>
          <a:xfrm>
            <a:off x="4278699" y="5021834"/>
            <a:ext cx="775731" cy="285207"/>
            <a:chOff x="5744506" y="1865192"/>
            <a:chExt cx="775731" cy="28520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A2ED3BB-52FC-4128-8A2C-B45AA12EE219}"/>
                </a:ext>
              </a:extLst>
            </p:cNvPr>
            <p:cNvSpPr/>
            <p:nvPr/>
          </p:nvSpPr>
          <p:spPr>
            <a:xfrm>
              <a:off x="5763803" y="1888958"/>
              <a:ext cx="617728" cy="2376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TextBox 24">
              <a:extLst>
                <a:ext uri="{FF2B5EF4-FFF2-40B4-BE49-F238E27FC236}">
                  <a16:creationId xmlns:a16="http://schemas.microsoft.com/office/drawing/2014/main" id="{1EA4043A-BB18-41FB-91D8-AB55EF4DB8BD}"/>
                </a:ext>
              </a:extLst>
            </p:cNvPr>
            <p:cNvSpPr txBox="1"/>
            <p:nvPr/>
          </p:nvSpPr>
          <p:spPr>
            <a:xfrm>
              <a:off x="5744506" y="1888789"/>
              <a:ext cx="4668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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Saysettha OT" panose="020B0504020207020204" pitchFamily="34" charset="-34"/>
              </a:endParaRPr>
            </a:p>
          </p:txBody>
        </p:sp>
        <p:sp>
          <p:nvSpPr>
            <p:cNvPr id="39" name="TextBox 24">
              <a:hlinkClick r:id="rId9" action="ppaction://hlinksldjump"/>
              <a:extLst>
                <a:ext uri="{FF2B5EF4-FFF2-40B4-BE49-F238E27FC236}">
                  <a16:creationId xmlns:a16="http://schemas.microsoft.com/office/drawing/2014/main" id="{3A695253-840D-40E0-B2CF-E2D2B3218B6B}"/>
                </a:ext>
              </a:extLst>
            </p:cNvPr>
            <p:cNvSpPr txBox="1"/>
            <p:nvPr/>
          </p:nvSpPr>
          <p:spPr>
            <a:xfrm>
              <a:off x="5902509" y="1865192"/>
              <a:ext cx="6177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Click</a:t>
              </a:r>
              <a:endParaRPr lang="en-US" sz="1000" b="1" u="sng" dirty="0">
                <a:solidFill>
                  <a:schemeClr val="tx1">
                    <a:lumMod val="50000"/>
                    <a:lumOff val="50000"/>
                  </a:schemeClr>
                </a:solidFill>
                <a:cs typeface="Saysettha OT" panose="020B0504020207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2555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82D2B630-27BA-41DD-803D-00A4890B18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43" y="2312214"/>
            <a:ext cx="3967268" cy="2233571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46" name="Picture 2" descr="Attendance concept. Businessman holding document. Vector flat design. Man hold document clipboard with checklist. Questionnaire, survey, clipboard, task list stock illustration">
            <a:extLst>
              <a:ext uri="{FF2B5EF4-FFF2-40B4-BE49-F238E27FC236}">
                <a16:creationId xmlns:a16="http://schemas.microsoft.com/office/drawing/2014/main" id="{8EEDE0BD-A290-46AE-BA1F-E7C2A0DAE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235" y="4390588"/>
            <a:ext cx="1963023" cy="196302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EB96872-CCA8-44FC-9F52-0B1976BC498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1718" y="1831181"/>
            <a:ext cx="3537521" cy="2209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127000">
              <a:schemeClr val="bg2">
                <a:lumMod val="25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perspectiveLef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5E03F0F-69E7-4526-ABED-2299EDC83A3D}"/>
              </a:ext>
            </a:extLst>
          </p:cNvPr>
          <p:cNvGrpSpPr/>
          <p:nvPr/>
        </p:nvGrpSpPr>
        <p:grpSpPr>
          <a:xfrm>
            <a:off x="5317331" y="143364"/>
            <a:ext cx="1557338" cy="4223849"/>
            <a:chOff x="823912" y="0"/>
            <a:chExt cx="1557338" cy="4367213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30D4249-F8C0-4E35-9433-11B7A7709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2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23912" y="1504950"/>
              <a:ext cx="1557338" cy="2862263"/>
            </a:xfrm>
            <a:prstGeom prst="rect">
              <a:avLst/>
            </a:prstGeom>
            <a:effectLst>
              <a:glow rad="952500">
                <a:srgbClr val="FFE5A0">
                  <a:alpha val="68000"/>
                </a:srgbClr>
              </a:glow>
            </a:effectLst>
          </p:spPr>
        </p:pic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A2FB8B8-D2A7-438A-AEBA-4E545C1BBE51}"/>
                </a:ext>
              </a:extLst>
            </p:cNvPr>
            <p:cNvSpPr/>
            <p:nvPr/>
          </p:nvSpPr>
          <p:spPr>
            <a:xfrm>
              <a:off x="1597178" y="0"/>
              <a:ext cx="57150" cy="1504950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 rad="127000">
                <a:srgbClr val="FFE5A0">
                  <a:alpha val="8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502BDBB-0009-4CA8-852F-B851332135B3}"/>
              </a:ext>
            </a:extLst>
          </p:cNvPr>
          <p:cNvSpPr txBox="1"/>
          <p:nvPr/>
        </p:nvSpPr>
        <p:spPr>
          <a:xfrm>
            <a:off x="876300" y="143364"/>
            <a:ext cx="10153650" cy="769441"/>
          </a:xfrm>
          <a:prstGeom prst="rect">
            <a:avLst/>
          </a:prstGeom>
          <a:solidFill>
            <a:schemeClr val="bg1">
              <a:lumMod val="75000"/>
              <a:alpha val="54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lo-LA" sz="3200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ການແນະນຳກ່ຽວກັບແນວຄວາມຄິດກ່ຽວກັບການເຮັດໂປຣເຈັກ</a:t>
            </a:r>
          </a:p>
        </p:txBody>
      </p:sp>
    </p:spTree>
    <p:extLst>
      <p:ext uri="{BB962C8B-B14F-4D97-AF65-F5344CB8AC3E}">
        <p14:creationId xmlns:p14="http://schemas.microsoft.com/office/powerpoint/2010/main" val="214429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D5AC8E-7FCA-4384-958B-776DB48591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803" y="2047471"/>
            <a:ext cx="2183730" cy="22418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F03795-FCA9-4763-901E-DA2A548812B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0000"/>
                    </a14:imgEffect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1421" y="1386788"/>
            <a:ext cx="2506137" cy="22418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2F1770-6AED-484E-8814-6BD28FE4532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10" b="97569" l="12305" r="87305">
                        <a14:foregroundMark x1="45508" y1="61458" x2="42871" y2="22743"/>
                        <a14:foregroundMark x1="35156" y1="44618" x2="39746" y2="20660"/>
                        <a14:foregroundMark x1="39746" y1="20660" x2="50879" y2="10590"/>
                        <a14:foregroundMark x1="50879" y1="10590" x2="50977" y2="10590"/>
                        <a14:foregroundMark x1="34766" y1="37153" x2="34863" y2="57465"/>
                        <a14:foregroundMark x1="34863" y1="57465" x2="42090" y2="74132"/>
                        <a14:foregroundMark x1="42090" y1="74132" x2="44238" y2="75868"/>
                        <a14:foregroundMark x1="48438" y1="74653" x2="20801" y2="97743"/>
                        <a14:foregroundMark x1="63281" y1="43576" x2="57813" y2="42882"/>
                        <a14:foregroundMark x1="39648" y1="71701" x2="17188" y2="82118"/>
                        <a14:foregroundMark x1="17188" y1="82118" x2="12402" y2="92014"/>
                        <a14:foregroundMark x1="59082" y1="63715" x2="67188" y2="80035"/>
                        <a14:foregroundMark x1="67188" y1="80035" x2="77051" y2="90278"/>
                        <a14:foregroundMark x1="77051" y1="90278" x2="83789" y2="92535"/>
                        <a14:foregroundMark x1="80859" y1="94792" x2="87305" y2="97743"/>
                        <a14:foregroundMark x1="36719" y1="57986" x2="34766" y2="45313"/>
                        <a14:foregroundMark x1="34766" y1="53819" x2="34766" y2="42882"/>
                        <a14:foregroundMark x1="37988" y1="61979" x2="34180" y2="45833"/>
                        <a14:foregroundMark x1="39941" y1="68924" x2="37402" y2="63715"/>
                        <a14:foregroundMark x1="33203" y1="44618" x2="34180" y2="59722"/>
                        <a14:foregroundMark x1="34180" y1="42361" x2="34473" y2="59722"/>
                        <a14:foregroundMark x1="34473" y1="45313" x2="33789" y2="59722"/>
                        <a14:foregroundMark x1="34766" y1="59028" x2="33203" y2="51563"/>
                        <a14:foregroundMark x1="34180" y1="57292" x2="33496" y2="43576"/>
                        <a14:foregroundMark x1="35449" y1="40625" x2="33984" y2="61111"/>
                        <a14:foregroundMark x1="33984" y1="61111" x2="37695" y2="61979"/>
                        <a14:foregroundMark x1="35156" y1="44618" x2="34180" y2="60243"/>
                        <a14:foregroundMark x1="34473" y1="60243" x2="32520" y2="48785"/>
                        <a14:foregroundMark x1="33496" y1="55556" x2="33789" y2="42882"/>
                        <a14:foregroundMark x1="40820" y1="19965" x2="48340" y2="3299"/>
                        <a14:foregroundMark x1="48340" y1="3299" x2="50977" y2="1910"/>
                        <a14:foregroundMark x1="62793" y1="9201" x2="67871" y2="20313"/>
                        <a14:foregroundMark x1="67871" y1="20313" x2="67871" y2="20313"/>
                        <a14:backgroundMark x1="28711" y1="70139" x2="35059" y2="67014"/>
                      </a14:backgroundRemoval>
                    </a14:imgEffect>
                    <a14:imgEffect>
                      <a14:sharpenSoften amoun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888" r="11888"/>
          <a:stretch/>
        </p:blipFill>
        <p:spPr>
          <a:xfrm>
            <a:off x="1484324" y="4289289"/>
            <a:ext cx="3208419" cy="23676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05286D-E9B6-45E8-84B1-1CCD21BDC1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25" b="96311" l="7892" r="98083">
                        <a14:foregroundMark x1="65163" y1="30943" x2="76888" y2="19877"/>
                        <a14:foregroundMark x1="76888" y1="19877" x2="77227" y2="19057"/>
                        <a14:foregroundMark x1="70011" y1="19467" x2="68884" y2="1025"/>
                        <a14:foregroundMark x1="68771" y1="13525" x2="79030" y2="15984"/>
                        <a14:foregroundMark x1="74183" y1="14549" x2="82413" y2="2049"/>
                        <a14:foregroundMark x1="80947" y1="5328" x2="89064" y2="21721"/>
                        <a14:foregroundMark x1="80158" y1="11885" x2="90755" y2="44057"/>
                        <a14:foregroundMark x1="56708" y1="84016" x2="83202" y2="63320"/>
                        <a14:foregroundMark x1="83202" y1="63320" x2="83202" y2="63115"/>
                        <a14:foregroundMark x1="76776" y1="81967" x2="87486" y2="29918"/>
                        <a14:foregroundMark x1="87486" y1="32377" x2="97632" y2="49385"/>
                        <a14:foregroundMark x1="83540" y1="50410" x2="94589" y2="69057"/>
                        <a14:foregroundMark x1="94589" y1="69057" x2="97632" y2="78074"/>
                        <a14:foregroundMark x1="77565" y1="66803" x2="89741" y2="85041"/>
                        <a14:foregroundMark x1="77790" y1="67828" x2="80947" y2="94262"/>
                        <a14:foregroundMark x1="80947" y1="94262" x2="93123" y2="89754"/>
                        <a14:foregroundMark x1="82300" y1="78893" x2="98196" y2="96516"/>
                        <a14:foregroundMark x1="88050" y1="94262" x2="62120" y2="87295"/>
                        <a14:foregroundMark x1="61443" y1="86270" x2="65389" y2="60656"/>
                        <a14:foregroundMark x1="65389" y1="60656" x2="68207" y2="54508"/>
                        <a14:foregroundMark x1="72492" y1="90164" x2="53664" y2="94877"/>
                        <a14:foregroundMark x1="12401" y1="16598" x2="7892" y2="34426"/>
                      </a14:backgroundRemoval>
                    </a14:imgEffect>
                    <a14:imgEffect>
                      <a14:sharpenSoften amoun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41" y="4929080"/>
            <a:ext cx="3208420" cy="17651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48A1BB43-490B-4B6D-BF85-F58CF410817F}"/>
              </a:ext>
            </a:extLst>
          </p:cNvPr>
          <p:cNvSpPr/>
          <p:nvPr/>
        </p:nvSpPr>
        <p:spPr>
          <a:xfrm>
            <a:off x="730026" y="1586816"/>
            <a:ext cx="114569" cy="14227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B465FF-FE3F-49A7-8F08-C49A8C608A44}"/>
              </a:ext>
            </a:extLst>
          </p:cNvPr>
          <p:cNvSpPr txBox="1"/>
          <p:nvPr/>
        </p:nvSpPr>
        <p:spPr>
          <a:xfrm>
            <a:off x="787310" y="343215"/>
            <a:ext cx="10311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arabicPeriod" startAt="2"/>
            </a:pPr>
            <a:r>
              <a:rPr 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Face recognition system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0BFBAB-4E12-439D-BCAB-11E7D35CACE9}"/>
              </a:ext>
            </a:extLst>
          </p:cNvPr>
          <p:cNvGrpSpPr/>
          <p:nvPr/>
        </p:nvGrpSpPr>
        <p:grpSpPr>
          <a:xfrm>
            <a:off x="9151421" y="343215"/>
            <a:ext cx="775731" cy="280589"/>
            <a:chOff x="9237903" y="172905"/>
            <a:chExt cx="775731" cy="28058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11F8D6-2E73-406B-8B75-77A8F9BAD6DF}"/>
                </a:ext>
              </a:extLst>
            </p:cNvPr>
            <p:cNvSpPr/>
            <p:nvPr/>
          </p:nvSpPr>
          <p:spPr>
            <a:xfrm>
              <a:off x="9290312" y="181451"/>
              <a:ext cx="612117" cy="26161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9" name="TextBox 24">
              <a:hlinkClick r:id="rId12"/>
              <a:extLst>
                <a:ext uri="{FF2B5EF4-FFF2-40B4-BE49-F238E27FC236}">
                  <a16:creationId xmlns:a16="http://schemas.microsoft.com/office/drawing/2014/main" id="{2F93452A-A913-4714-8564-71C512E2DC66}"/>
                </a:ext>
              </a:extLst>
            </p:cNvPr>
            <p:cNvSpPr txBox="1"/>
            <p:nvPr/>
          </p:nvSpPr>
          <p:spPr>
            <a:xfrm>
              <a:off x="9237903" y="191884"/>
              <a:ext cx="4668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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cs typeface="Saysettha OT" panose="020B0504020207020204" pitchFamily="34" charset="-34"/>
              </a:endParaRPr>
            </a:p>
          </p:txBody>
        </p:sp>
        <p:sp>
          <p:nvSpPr>
            <p:cNvPr id="21" name="TextBox 24">
              <a:hlinkClick r:id="rId12"/>
              <a:extLst>
                <a:ext uri="{FF2B5EF4-FFF2-40B4-BE49-F238E27FC236}">
                  <a16:creationId xmlns:a16="http://schemas.microsoft.com/office/drawing/2014/main" id="{95C1D685-40E1-433D-A9E9-5E409E2892DF}"/>
                </a:ext>
              </a:extLst>
            </p:cNvPr>
            <p:cNvSpPr txBox="1"/>
            <p:nvPr/>
          </p:nvSpPr>
          <p:spPr>
            <a:xfrm>
              <a:off x="9395906" y="172905"/>
              <a:ext cx="6177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Credit</a:t>
              </a:r>
              <a:endParaRPr lang="en-US" sz="1000" b="1" u="sng" dirty="0">
                <a:solidFill>
                  <a:schemeClr val="tx1">
                    <a:lumMod val="50000"/>
                    <a:lumOff val="50000"/>
                  </a:schemeClr>
                </a:solidFill>
                <a:cs typeface="Saysettha OT" panose="020B0504020207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9846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C5CEDBF5-EE21-4301-8532-CB9C8F3D66A6}"/>
              </a:ext>
            </a:extLst>
          </p:cNvPr>
          <p:cNvSpPr txBox="1"/>
          <p:nvPr/>
        </p:nvSpPr>
        <p:spPr>
          <a:xfrm>
            <a:off x="681935" y="353133"/>
            <a:ext cx="6277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Face recognition system </a:t>
            </a:r>
            <a:r>
              <a:rPr lang="lo-LA" sz="32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(ຕໍ່)</a:t>
            </a:r>
            <a:endParaRPr lang="th-TH" sz="32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irmala UI" panose="020B0502040204020203" pitchFamily="34" charset="0"/>
              <a:ea typeface="Nirmala UI" panose="020B0502040204020203" pitchFamily="34" charset="0"/>
              <a:cs typeface="Saysettha OT" panose="020B0504020207020204" pitchFamily="34" charset="-34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B0348E-260A-4F75-87A9-5543B71F6B2E}"/>
              </a:ext>
            </a:extLst>
          </p:cNvPr>
          <p:cNvGrpSpPr/>
          <p:nvPr/>
        </p:nvGrpSpPr>
        <p:grpSpPr>
          <a:xfrm>
            <a:off x="1505461" y="4501029"/>
            <a:ext cx="1561445" cy="1679915"/>
            <a:chOff x="1196139" y="3717759"/>
            <a:chExt cx="2410219" cy="26159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740A43E-35BE-401E-A128-E6C95AD02F0B}"/>
                </a:ext>
              </a:extLst>
            </p:cNvPr>
            <p:cNvSpPr/>
            <p:nvPr/>
          </p:nvSpPr>
          <p:spPr>
            <a:xfrm>
              <a:off x="1196139" y="3717759"/>
              <a:ext cx="2067428" cy="2540829"/>
            </a:xfrm>
            <a:prstGeom prst="rect">
              <a:avLst/>
            </a:prstGeom>
            <a:effectLst>
              <a:glow rad="101600">
                <a:schemeClr val="tx1">
                  <a:lumMod val="95000"/>
                  <a:lumOff val="5000"/>
                  <a:alpha val="3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4973C5-FE58-46F1-865E-DEB4772D8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20203" y="3717759"/>
              <a:ext cx="2019300" cy="211070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CF2194-3BAE-464C-8C6A-B4790A75DA6B}"/>
                </a:ext>
              </a:extLst>
            </p:cNvPr>
            <p:cNvSpPr txBox="1"/>
            <p:nvPr/>
          </p:nvSpPr>
          <p:spPr>
            <a:xfrm>
              <a:off x="1393048" y="5854431"/>
              <a:ext cx="2213310" cy="47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aysettha OT" panose="020B0504020207020204" pitchFamily="34" charset="-34"/>
                  <a:cs typeface="Saysettha OT" panose="020B0504020207020204" pitchFamily="34" charset="-34"/>
                </a:rPr>
                <a:t>Steve Jobs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CB5150-0184-4BD2-90DC-5BA042DF2B34}"/>
              </a:ext>
            </a:extLst>
          </p:cNvPr>
          <p:cNvGrpSpPr/>
          <p:nvPr/>
        </p:nvGrpSpPr>
        <p:grpSpPr>
          <a:xfrm>
            <a:off x="1281234" y="1701473"/>
            <a:ext cx="1926238" cy="1387618"/>
            <a:chOff x="834189" y="1203158"/>
            <a:chExt cx="2973308" cy="216077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B0F8D2E-C029-4F37-88E0-3D5F60543305}"/>
                </a:ext>
              </a:extLst>
            </p:cNvPr>
            <p:cNvSpPr/>
            <p:nvPr/>
          </p:nvSpPr>
          <p:spPr>
            <a:xfrm>
              <a:off x="834189" y="1203158"/>
              <a:ext cx="2853490" cy="2089448"/>
            </a:xfrm>
            <a:prstGeom prst="rect">
              <a:avLst/>
            </a:prstGeom>
            <a:effectLst>
              <a:glow rad="101600">
                <a:schemeClr val="tx1">
                  <a:alpha val="2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6B3C12-2485-4DC5-8186-745C855E9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2237" y="1218725"/>
              <a:ext cx="2819400" cy="159662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F402CDE-5252-449F-8BF7-C8EF96307D3B}"/>
                </a:ext>
              </a:extLst>
            </p:cNvPr>
            <p:cNvSpPr txBox="1"/>
            <p:nvPr/>
          </p:nvSpPr>
          <p:spPr>
            <a:xfrm>
              <a:off x="1220204" y="2884669"/>
              <a:ext cx="2587293" cy="479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aysettha OT" panose="020B0504020207020204" pitchFamily="34" charset="-34"/>
                  <a:cs typeface="Saysettha OT" panose="020B0504020207020204" pitchFamily="34" charset="-34"/>
                </a:rPr>
                <a:t>Video Capture</a:t>
              </a:r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2914680-BB80-44A6-92E6-151D26C20CA8}"/>
              </a:ext>
            </a:extLst>
          </p:cNvPr>
          <p:cNvSpPr/>
          <p:nvPr/>
        </p:nvSpPr>
        <p:spPr>
          <a:xfrm>
            <a:off x="3193058" y="2074792"/>
            <a:ext cx="682434" cy="297586"/>
          </a:xfrm>
          <a:prstGeom prst="rightArrow">
            <a:avLst/>
          </a:prstGeom>
          <a:solidFill>
            <a:schemeClr val="accent6"/>
          </a:solidFill>
          <a:ln>
            <a:solidFill>
              <a:srgbClr val="4472C4"/>
            </a:solidFill>
          </a:ln>
          <a:effectLst>
            <a:glow rad="76200">
              <a:schemeClr val="bg2">
                <a:lumMod val="2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82AD17-A57A-413C-99F9-AD9E371AD346}"/>
              </a:ext>
            </a:extLst>
          </p:cNvPr>
          <p:cNvGrpSpPr/>
          <p:nvPr/>
        </p:nvGrpSpPr>
        <p:grpSpPr>
          <a:xfrm>
            <a:off x="3973188" y="1908049"/>
            <a:ext cx="1262308" cy="1101026"/>
            <a:chOff x="4967595" y="1390632"/>
            <a:chExt cx="1962150" cy="17145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D2A5A1-8650-4E22-9043-AFAB3706C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67595" y="1390632"/>
              <a:ext cx="1962150" cy="1714500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33000"/>
                </a:schemeClr>
              </a:glow>
            </a:effec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5EFB46-9D8E-42B7-839D-70E237A812CE}"/>
                </a:ext>
              </a:extLst>
            </p:cNvPr>
            <p:cNvSpPr/>
            <p:nvPr/>
          </p:nvSpPr>
          <p:spPr>
            <a:xfrm>
              <a:off x="5517079" y="1880882"/>
              <a:ext cx="757488" cy="7810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DB12C95-9516-406E-BC31-BC88507C6C31}"/>
              </a:ext>
            </a:extLst>
          </p:cNvPr>
          <p:cNvGrpSpPr/>
          <p:nvPr/>
        </p:nvGrpSpPr>
        <p:grpSpPr>
          <a:xfrm>
            <a:off x="3698353" y="4738133"/>
            <a:ext cx="1142658" cy="1174673"/>
            <a:chOff x="4472238" y="3999285"/>
            <a:chExt cx="1776162" cy="182918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4D8A0C-9D97-472F-A507-F67B29BEF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72238" y="3999285"/>
              <a:ext cx="1776162" cy="1829183"/>
            </a:xfrm>
            <a:prstGeom prst="rect">
              <a:avLst/>
            </a:prstGeom>
            <a:effectLst>
              <a:glow rad="101600">
                <a:schemeClr val="tx1">
                  <a:lumMod val="85000"/>
                  <a:lumOff val="15000"/>
                  <a:alpha val="42000"/>
                </a:schemeClr>
              </a:glow>
            </a:effec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9A8223-9A2A-4E4A-AAF0-A2BA24DEB36A}"/>
                </a:ext>
              </a:extLst>
            </p:cNvPr>
            <p:cNvSpPr/>
            <p:nvPr/>
          </p:nvSpPr>
          <p:spPr>
            <a:xfrm>
              <a:off x="4893494" y="4523360"/>
              <a:ext cx="757489" cy="78103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725EDA2-0E8C-4286-957B-FA7AD96962C3}"/>
              </a:ext>
            </a:extLst>
          </p:cNvPr>
          <p:cNvSpPr/>
          <p:nvPr/>
        </p:nvSpPr>
        <p:spPr>
          <a:xfrm>
            <a:off x="2912242" y="5202679"/>
            <a:ext cx="679530" cy="297586"/>
          </a:xfrm>
          <a:prstGeom prst="rightArrow">
            <a:avLst/>
          </a:prstGeom>
          <a:solidFill>
            <a:schemeClr val="accent6"/>
          </a:solidFill>
          <a:ln>
            <a:solidFill>
              <a:srgbClr val="4472C4"/>
            </a:solidFill>
          </a:ln>
          <a:effectLst>
            <a:glow rad="76200">
              <a:schemeClr val="bg2">
                <a:lumMod val="2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8EFE13-3CAD-4919-B1D2-A655B5DAD62D}"/>
              </a:ext>
            </a:extLst>
          </p:cNvPr>
          <p:cNvGrpSpPr/>
          <p:nvPr/>
        </p:nvGrpSpPr>
        <p:grpSpPr>
          <a:xfrm>
            <a:off x="5936283" y="2172537"/>
            <a:ext cx="784347" cy="876920"/>
            <a:chOff x="7108177" y="1497946"/>
            <a:chExt cx="1219200" cy="136552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F18B9D-4CF1-410C-9555-C8E5D45149F0}"/>
                </a:ext>
              </a:extLst>
            </p:cNvPr>
            <p:cNvSpPr/>
            <p:nvPr/>
          </p:nvSpPr>
          <p:spPr>
            <a:xfrm>
              <a:off x="7108177" y="1497946"/>
              <a:ext cx="1219200" cy="136552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4472C4"/>
              </a:solidFill>
            </a:ln>
            <a:effectLst>
              <a:glow rad="101600">
                <a:schemeClr val="bg2">
                  <a:lumMod val="2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0C0C199-835C-42DF-B2F1-1855EE57B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1604" y="1679423"/>
              <a:ext cx="866773" cy="1014749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6D35156-A728-417C-B6DF-AC244023C3D1}"/>
              </a:ext>
            </a:extLst>
          </p:cNvPr>
          <p:cNvGrpSpPr/>
          <p:nvPr/>
        </p:nvGrpSpPr>
        <p:grpSpPr>
          <a:xfrm>
            <a:off x="5472459" y="4907695"/>
            <a:ext cx="784347" cy="839589"/>
            <a:chOff x="7063632" y="4260177"/>
            <a:chExt cx="1219200" cy="130739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F30AE91-77E4-432B-9E5E-F3F7DE2A81D1}"/>
                </a:ext>
              </a:extLst>
            </p:cNvPr>
            <p:cNvSpPr/>
            <p:nvPr/>
          </p:nvSpPr>
          <p:spPr>
            <a:xfrm>
              <a:off x="7063632" y="4260177"/>
              <a:ext cx="1219200" cy="1307395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4472C4"/>
              </a:solidFill>
            </a:ln>
            <a:effectLst>
              <a:glow rad="101600">
                <a:schemeClr val="bg2">
                  <a:lumMod val="25000"/>
                  <a:alpha val="2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D0994A1-6E0A-4F42-B772-8EC5FDD6B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5557" y="4451160"/>
              <a:ext cx="895350" cy="1000125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548D678-5709-4377-909E-71C98F03E4AD}"/>
              </a:ext>
            </a:extLst>
          </p:cNvPr>
          <p:cNvGrpSpPr/>
          <p:nvPr/>
        </p:nvGrpSpPr>
        <p:grpSpPr>
          <a:xfrm>
            <a:off x="6888255" y="5041175"/>
            <a:ext cx="1548700" cy="568588"/>
            <a:chOff x="9287375" y="4260177"/>
            <a:chExt cx="2407320" cy="8853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071BE41-11CB-403E-8BEB-97610CFBB053}"/>
                </a:ext>
              </a:extLst>
            </p:cNvPr>
            <p:cNvSpPr/>
            <p:nvPr/>
          </p:nvSpPr>
          <p:spPr>
            <a:xfrm>
              <a:off x="9287375" y="4260177"/>
              <a:ext cx="2407320" cy="885397"/>
            </a:xfrm>
            <a:prstGeom prst="rect">
              <a:avLst/>
            </a:prstGeom>
            <a:ln/>
            <a:effectLst>
              <a:glow rad="101600">
                <a:schemeClr val="bg2">
                  <a:lumMod val="25000"/>
                  <a:alpha val="30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65A5D35-80E0-4FD6-8A5B-09DC99162D52}"/>
                </a:ext>
              </a:extLst>
            </p:cNvPr>
            <p:cNvSpPr txBox="1"/>
            <p:nvPr/>
          </p:nvSpPr>
          <p:spPr>
            <a:xfrm>
              <a:off x="9384380" y="4417918"/>
              <a:ext cx="2213311" cy="62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Saysettha OT" panose="020B0504020207020204" pitchFamily="34" charset="-34"/>
                  <a:cs typeface="Saysettha OT" panose="020B0504020207020204" pitchFamily="34" charset="-34"/>
                </a:rPr>
                <a:t>Encoding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410C0C-4FA3-4155-BE35-44D68F66AAC5}"/>
              </a:ext>
            </a:extLst>
          </p:cNvPr>
          <p:cNvGrpSpPr/>
          <p:nvPr/>
        </p:nvGrpSpPr>
        <p:grpSpPr>
          <a:xfrm>
            <a:off x="7203380" y="2330613"/>
            <a:ext cx="1548700" cy="568588"/>
            <a:chOff x="9287375" y="4260177"/>
            <a:chExt cx="2407320" cy="885397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A89458D-90FD-41EE-A89F-EC798879BFB5}"/>
                </a:ext>
              </a:extLst>
            </p:cNvPr>
            <p:cNvSpPr/>
            <p:nvPr/>
          </p:nvSpPr>
          <p:spPr>
            <a:xfrm>
              <a:off x="9287375" y="4260177"/>
              <a:ext cx="2407320" cy="885397"/>
            </a:xfrm>
            <a:prstGeom prst="rect">
              <a:avLst/>
            </a:prstGeom>
            <a:ln/>
            <a:effectLst>
              <a:glow rad="101600">
                <a:schemeClr val="bg2">
                  <a:lumMod val="25000"/>
                  <a:alpha val="30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2F66AA-5DF5-4FF9-8C29-018BD7FE1DB9}"/>
                </a:ext>
              </a:extLst>
            </p:cNvPr>
            <p:cNvSpPr txBox="1"/>
            <p:nvPr/>
          </p:nvSpPr>
          <p:spPr>
            <a:xfrm>
              <a:off x="9384380" y="4410005"/>
              <a:ext cx="2213311" cy="6230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Saysettha OT" panose="020B0504020207020204" pitchFamily="34" charset="-34"/>
                  <a:cs typeface="Saysettha OT" panose="020B0504020207020204" pitchFamily="34" charset="-34"/>
                </a:rPr>
                <a:t>Encoding</a:t>
              </a:r>
            </a:p>
          </p:txBody>
        </p:sp>
      </p:grpSp>
      <p:sp>
        <p:nvSpPr>
          <p:cNvPr id="12" name="Flowchart: Decision 11">
            <a:extLst>
              <a:ext uri="{FF2B5EF4-FFF2-40B4-BE49-F238E27FC236}">
                <a16:creationId xmlns:a16="http://schemas.microsoft.com/office/drawing/2014/main" id="{EF89C2C8-71DA-4775-AB38-2CFB0A03C0FA}"/>
              </a:ext>
            </a:extLst>
          </p:cNvPr>
          <p:cNvSpPr/>
          <p:nvPr/>
        </p:nvSpPr>
        <p:spPr>
          <a:xfrm>
            <a:off x="7435816" y="3588389"/>
            <a:ext cx="1083824" cy="763599"/>
          </a:xfrm>
          <a:prstGeom prst="flowChartDecision">
            <a:avLst/>
          </a:prstGeom>
          <a:solidFill>
            <a:schemeClr val="tx1"/>
          </a:solidFill>
          <a:effectLst>
            <a:glow rad="101600">
              <a:schemeClr val="bg2">
                <a:lumMod val="25000"/>
                <a:alpha val="3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ucida Calligraphy" panose="03010101010101010101" pitchFamily="66" charset="0"/>
              </a:rPr>
              <a:t>vs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D15680E-91C5-4C10-8B40-A5D795E3C4B7}"/>
              </a:ext>
            </a:extLst>
          </p:cNvPr>
          <p:cNvSpPr/>
          <p:nvPr/>
        </p:nvSpPr>
        <p:spPr>
          <a:xfrm>
            <a:off x="4907677" y="5202679"/>
            <a:ext cx="514321" cy="261817"/>
          </a:xfrm>
          <a:prstGeom prst="rightArrow">
            <a:avLst/>
          </a:prstGeom>
          <a:solidFill>
            <a:schemeClr val="accent6"/>
          </a:solidFill>
          <a:ln>
            <a:solidFill>
              <a:srgbClr val="4472C4"/>
            </a:solidFill>
          </a:ln>
          <a:effectLst>
            <a:glow rad="76200">
              <a:schemeClr val="bg2">
                <a:lumMod val="2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06660AE8-9EAA-4351-99E1-19FE7D6EAC6C}"/>
              </a:ext>
            </a:extLst>
          </p:cNvPr>
          <p:cNvSpPr/>
          <p:nvPr/>
        </p:nvSpPr>
        <p:spPr>
          <a:xfrm>
            <a:off x="6307267" y="5267295"/>
            <a:ext cx="514321" cy="168354"/>
          </a:xfrm>
          <a:prstGeom prst="rightArrow">
            <a:avLst/>
          </a:prstGeom>
          <a:solidFill>
            <a:schemeClr val="accent6"/>
          </a:solidFill>
          <a:ln>
            <a:solidFill>
              <a:srgbClr val="4472C4"/>
            </a:solidFill>
          </a:ln>
          <a:effectLst>
            <a:glow rad="76200">
              <a:schemeClr val="bg2">
                <a:lumMod val="2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835022F7-FD32-4015-9E12-3398EE4C1D28}"/>
              </a:ext>
            </a:extLst>
          </p:cNvPr>
          <p:cNvSpPr/>
          <p:nvPr/>
        </p:nvSpPr>
        <p:spPr>
          <a:xfrm>
            <a:off x="5283616" y="2454139"/>
            <a:ext cx="601102" cy="261817"/>
          </a:xfrm>
          <a:prstGeom prst="rightArrow">
            <a:avLst/>
          </a:prstGeom>
          <a:solidFill>
            <a:schemeClr val="accent6"/>
          </a:solidFill>
          <a:ln>
            <a:solidFill>
              <a:srgbClr val="4472C4"/>
            </a:solidFill>
          </a:ln>
          <a:effectLst>
            <a:glow rad="76200">
              <a:schemeClr val="bg2">
                <a:lumMod val="2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2A5ACED1-9322-479C-A939-953DAA942169}"/>
              </a:ext>
            </a:extLst>
          </p:cNvPr>
          <p:cNvSpPr/>
          <p:nvPr/>
        </p:nvSpPr>
        <p:spPr>
          <a:xfrm>
            <a:off x="6772196" y="2547602"/>
            <a:ext cx="368777" cy="168354"/>
          </a:xfrm>
          <a:prstGeom prst="rightArrow">
            <a:avLst/>
          </a:prstGeom>
          <a:solidFill>
            <a:schemeClr val="accent6"/>
          </a:solidFill>
          <a:ln>
            <a:solidFill>
              <a:srgbClr val="4472C4"/>
            </a:solidFill>
          </a:ln>
          <a:effectLst>
            <a:glow rad="76200">
              <a:schemeClr val="bg2">
                <a:lumMod val="2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8C6A487-E457-42AE-81C8-F73D3589CF17}"/>
              </a:ext>
            </a:extLst>
          </p:cNvPr>
          <p:cNvSpPr/>
          <p:nvPr/>
        </p:nvSpPr>
        <p:spPr>
          <a:xfrm rot="16200000">
            <a:off x="7693433" y="4651991"/>
            <a:ext cx="568589" cy="133079"/>
          </a:xfrm>
          <a:prstGeom prst="rightArrow">
            <a:avLst/>
          </a:prstGeom>
          <a:solidFill>
            <a:schemeClr val="accent6"/>
          </a:solidFill>
          <a:ln>
            <a:solidFill>
              <a:srgbClr val="4472C4"/>
            </a:solidFill>
          </a:ln>
          <a:effectLst>
            <a:glow rad="76200">
              <a:schemeClr val="bg2">
                <a:lumMod val="2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549C6C79-3960-460A-BABF-8120DE0DE4C4}"/>
              </a:ext>
            </a:extLst>
          </p:cNvPr>
          <p:cNvSpPr/>
          <p:nvPr/>
        </p:nvSpPr>
        <p:spPr>
          <a:xfrm rot="5400000">
            <a:off x="7693433" y="3147234"/>
            <a:ext cx="568589" cy="133079"/>
          </a:xfrm>
          <a:prstGeom prst="rightArrow">
            <a:avLst/>
          </a:prstGeom>
          <a:solidFill>
            <a:schemeClr val="accent6"/>
          </a:solidFill>
          <a:ln>
            <a:solidFill>
              <a:srgbClr val="4472C4"/>
            </a:solidFill>
          </a:ln>
          <a:effectLst>
            <a:glow rad="76200">
              <a:schemeClr val="bg2">
                <a:lumMod val="2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750BE617-90A8-410B-A8F4-10CE9AFC6039}"/>
              </a:ext>
            </a:extLst>
          </p:cNvPr>
          <p:cNvSpPr/>
          <p:nvPr/>
        </p:nvSpPr>
        <p:spPr>
          <a:xfrm>
            <a:off x="8586790" y="3569993"/>
            <a:ext cx="938510" cy="763599"/>
          </a:xfrm>
          <a:prstGeom prst="rightArrow">
            <a:avLst/>
          </a:prstGeom>
          <a:solidFill>
            <a:schemeClr val="accent6"/>
          </a:solidFill>
          <a:ln>
            <a:solidFill>
              <a:srgbClr val="4472C4"/>
            </a:solidFill>
          </a:ln>
          <a:effectLst>
            <a:glow rad="76200">
              <a:schemeClr val="bg2">
                <a:lumMod val="25000"/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D55B36-B019-4800-A963-C128A3EFDE95}"/>
              </a:ext>
            </a:extLst>
          </p:cNvPr>
          <p:cNvGrpSpPr/>
          <p:nvPr/>
        </p:nvGrpSpPr>
        <p:grpSpPr>
          <a:xfrm>
            <a:off x="9592450" y="3113960"/>
            <a:ext cx="1318315" cy="1687107"/>
            <a:chOff x="2898790" y="3697871"/>
            <a:chExt cx="1506152" cy="192749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FEFAB8C-B1C6-4897-A570-124B901A54EE}"/>
                </a:ext>
              </a:extLst>
            </p:cNvPr>
            <p:cNvGrpSpPr/>
            <p:nvPr/>
          </p:nvGrpSpPr>
          <p:grpSpPr>
            <a:xfrm>
              <a:off x="2920771" y="3697871"/>
              <a:ext cx="1484171" cy="1864168"/>
              <a:chOff x="2409628" y="4277035"/>
              <a:chExt cx="1484171" cy="186416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6CA8E6C-C2FF-4DE8-BBD8-AE4FA127FABD}"/>
                  </a:ext>
                </a:extLst>
              </p:cNvPr>
              <p:cNvSpPr/>
              <p:nvPr/>
            </p:nvSpPr>
            <p:spPr>
              <a:xfrm>
                <a:off x="2409628" y="4277035"/>
                <a:ext cx="1484171" cy="1864168"/>
              </a:xfrm>
              <a:prstGeom prst="rect">
                <a:avLst/>
              </a:prstGeom>
              <a:effectLst>
                <a:glow rad="101600">
                  <a:schemeClr val="bg2">
                    <a:lumMod val="25000"/>
                    <a:alpha val="3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7E932A2-92B5-4597-9EE2-369B6EA47C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29649" y="4284746"/>
                <a:ext cx="1442167" cy="1543804"/>
              </a:xfrm>
              <a:prstGeom prst="rect">
                <a:avLst/>
              </a:prstGeom>
            </p:spPr>
          </p:pic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51843A-325C-4361-9425-E09C9589DF20}"/>
                </a:ext>
              </a:extLst>
            </p:cNvPr>
            <p:cNvSpPr txBox="1"/>
            <p:nvPr/>
          </p:nvSpPr>
          <p:spPr>
            <a:xfrm>
              <a:off x="2898790" y="5273733"/>
              <a:ext cx="1484169" cy="351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aysettha OT" panose="020B0504020207020204" pitchFamily="34" charset="-34"/>
                  <a:cs typeface="Saysettha OT" panose="020B0504020207020204" pitchFamily="34" charset="-34"/>
                </a:rPr>
                <a:t>Steve Jobs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1184DFF-A443-4A87-B94F-ED4EF0EAD2EB}"/>
              </a:ext>
            </a:extLst>
          </p:cNvPr>
          <p:cNvSpPr txBox="1"/>
          <p:nvPr/>
        </p:nvSpPr>
        <p:spPr>
          <a:xfrm>
            <a:off x="1115969" y="1058064"/>
            <a:ext cx="7573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anose="05000000000000000000" pitchFamily="2" charset="2"/>
              <a:buChar char="v"/>
            </a:pPr>
            <a:r>
              <a:rPr lang="en-U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ea typeface="Phetsarath OT" panose="02000500000000000001" pitchFamily="2" charset="2"/>
                <a:cs typeface="Saysettha OT" panose="020B0504020207020204" pitchFamily="34" charset="-34"/>
              </a:rPr>
              <a:t> </a:t>
            </a:r>
            <a:r>
              <a:rPr lang="lo-LA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ea typeface="Phetsarath OT" panose="02000500000000000001" pitchFamily="2" charset="2"/>
                <a:cs typeface="Saysettha OT" panose="020B0504020207020204" pitchFamily="34" charset="-34"/>
              </a:rPr>
              <a:t>ຫຼັກການການເຮັດວຽກຂອງ</a:t>
            </a:r>
            <a:r>
              <a:rPr lang="en-US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ea typeface="Phetsarath OT" panose="02000500000000000001" pitchFamily="2" charset="2"/>
                <a:cs typeface="Saysettha OT" panose="020B0504020207020204" pitchFamily="34" charset="-34"/>
              </a:rPr>
              <a:t> Face recognition</a:t>
            </a:r>
            <a:endParaRPr lang="th-TH" sz="24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  <a:ea typeface="Phetsarath OT" panose="02000500000000000001" pitchFamily="2" charset="2"/>
              <a:cs typeface="Saysettha OT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4872691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75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  <p:bldP spid="12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3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1F6F20-76DA-462B-B77C-B25ADEE68748}"/>
              </a:ext>
            </a:extLst>
          </p:cNvPr>
          <p:cNvSpPr txBox="1"/>
          <p:nvPr/>
        </p:nvSpPr>
        <p:spPr>
          <a:xfrm>
            <a:off x="825970" y="389417"/>
            <a:ext cx="4738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200" b="1" u="sng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Attendance system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3CFE8D-35F7-4F5B-B1AA-F7C98AEA4A05}"/>
              </a:ext>
            </a:extLst>
          </p:cNvPr>
          <p:cNvGrpSpPr/>
          <p:nvPr/>
        </p:nvGrpSpPr>
        <p:grpSpPr>
          <a:xfrm>
            <a:off x="473657" y="911541"/>
            <a:ext cx="4471910" cy="5034917"/>
            <a:chOff x="578940" y="867777"/>
            <a:chExt cx="4471910" cy="5034917"/>
          </a:xfrm>
          <a:effectLst>
            <a:glow rad="101600">
              <a:schemeClr val="bg2">
                <a:lumMod val="25000"/>
                <a:alpha val="16000"/>
              </a:schemeClr>
            </a:glow>
          </a:effectLst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2DC474-05E6-485B-9EC7-62DEE2E7B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5988" y="1503884"/>
              <a:ext cx="1530319" cy="153032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5170B8E-FD5D-4FA1-A226-8A26173A95FF}"/>
                </a:ext>
              </a:extLst>
            </p:cNvPr>
            <p:cNvSpPr txBox="1"/>
            <p:nvPr/>
          </p:nvSpPr>
          <p:spPr>
            <a:xfrm>
              <a:off x="2771523" y="867777"/>
              <a:ext cx="896274" cy="72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AFDB5A-B262-4347-9D4B-FF02B9D9E64D}"/>
                </a:ext>
              </a:extLst>
            </p:cNvPr>
            <p:cNvSpPr txBox="1"/>
            <p:nvPr/>
          </p:nvSpPr>
          <p:spPr>
            <a:xfrm rot="1524605">
              <a:off x="3133110" y="989332"/>
              <a:ext cx="540381" cy="646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B44217A-3CCC-4539-836C-43AD3DEA7AB6}"/>
                </a:ext>
              </a:extLst>
            </p:cNvPr>
            <p:cNvSpPr txBox="1"/>
            <p:nvPr/>
          </p:nvSpPr>
          <p:spPr>
            <a:xfrm rot="3230174">
              <a:off x="3272970" y="1336352"/>
              <a:ext cx="540381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/>
                <a:t>?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92A9AD-D309-4EC6-85A3-A556B521D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03628" y="4321245"/>
              <a:ext cx="996572" cy="9892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CC765CE-3E4F-4DC4-BE90-198C4B202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14157" y="4641154"/>
              <a:ext cx="1171130" cy="117112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CFBC011-91D0-4BDD-8A99-FBCB45375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0116" y="4541425"/>
              <a:ext cx="1205872" cy="1205872"/>
            </a:xfrm>
            <a:prstGeom prst="rect">
              <a:avLst/>
            </a:prstGeom>
          </p:spPr>
        </p:pic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4293F52E-8ABA-45F3-BB6D-353933D88B4C}"/>
                </a:ext>
              </a:extLst>
            </p:cNvPr>
            <p:cNvSpPr/>
            <p:nvPr/>
          </p:nvSpPr>
          <p:spPr>
            <a:xfrm>
              <a:off x="2168278" y="4993313"/>
              <a:ext cx="1009845" cy="25091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76643771-20B9-46DB-A944-1370E99ED9F6}"/>
                </a:ext>
              </a:extLst>
            </p:cNvPr>
            <p:cNvSpPr/>
            <p:nvPr/>
          </p:nvSpPr>
          <p:spPr>
            <a:xfrm rot="10800000">
              <a:off x="2147613" y="5300167"/>
              <a:ext cx="1009845" cy="25091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D15B1014-DA4F-4DEA-8ED4-477528226F5B}"/>
                </a:ext>
              </a:extLst>
            </p:cNvPr>
            <p:cNvSpPr/>
            <p:nvPr/>
          </p:nvSpPr>
          <p:spPr>
            <a:xfrm>
              <a:off x="578940" y="4233497"/>
              <a:ext cx="4471910" cy="1669197"/>
            </a:xfrm>
            <a:prstGeom prst="roundRect">
              <a:avLst/>
            </a:prstGeom>
            <a:noFill/>
            <a:ln w="508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7CE58510-9630-491E-A173-E876E5392DF0}"/>
                </a:ext>
              </a:extLst>
            </p:cNvPr>
            <p:cNvSpPr/>
            <p:nvPr/>
          </p:nvSpPr>
          <p:spPr>
            <a:xfrm>
              <a:off x="2593779" y="3170409"/>
              <a:ext cx="355488" cy="926881"/>
            </a:xfrm>
            <a:prstGeom prst="downArrow">
              <a:avLst/>
            </a:prstGeom>
            <a:effectLst>
              <a:glow rad="63500">
                <a:schemeClr val="bg2">
                  <a:lumMod val="25000"/>
                  <a:alpha val="10000"/>
                </a:schemeClr>
              </a:glow>
            </a:effec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DE7A7B-7418-4D5D-BB43-0E202C8FF2D3}"/>
              </a:ext>
            </a:extLst>
          </p:cNvPr>
          <p:cNvGrpSpPr/>
          <p:nvPr/>
        </p:nvGrpSpPr>
        <p:grpSpPr>
          <a:xfrm>
            <a:off x="5058349" y="1480600"/>
            <a:ext cx="6588631" cy="4709927"/>
            <a:chOff x="5058349" y="1480600"/>
            <a:chExt cx="6588631" cy="47099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250AF5-3541-4480-BF93-608B3F8631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96"/>
            <a:stretch/>
          </p:blipFill>
          <p:spPr>
            <a:xfrm>
              <a:off x="5653931" y="1480600"/>
              <a:ext cx="5993049" cy="4709927"/>
            </a:xfrm>
            <a:prstGeom prst="rect">
              <a:avLst/>
            </a:prstGeom>
            <a:effectLst>
              <a:glow rad="127000">
                <a:schemeClr val="bg2">
                  <a:lumMod val="25000"/>
                  <a:alpha val="46000"/>
                </a:schemeClr>
              </a:glow>
            </a:effectLst>
          </p:spPr>
        </p:pic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96737167-6BBE-440F-BC11-A795C6D2EA13}"/>
                </a:ext>
              </a:extLst>
            </p:cNvPr>
            <p:cNvSpPr/>
            <p:nvPr/>
          </p:nvSpPr>
          <p:spPr>
            <a:xfrm rot="16200000">
              <a:off x="7412905" y="4601896"/>
              <a:ext cx="644572" cy="1329064"/>
            </a:xfrm>
            <a:prstGeom prst="bentArrow">
              <a:avLst>
                <a:gd name="adj1" fmla="val 23392"/>
                <a:gd name="adj2" fmla="val 24496"/>
                <a:gd name="adj3" fmla="val 34763"/>
                <a:gd name="adj4" fmla="val 31739"/>
              </a:avLst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Arrow: Pentagon 31">
              <a:extLst>
                <a:ext uri="{FF2B5EF4-FFF2-40B4-BE49-F238E27FC236}">
                  <a16:creationId xmlns:a16="http://schemas.microsoft.com/office/drawing/2014/main" id="{C21F0335-9206-46F3-BC8C-D193FB08F5DA}"/>
                </a:ext>
              </a:extLst>
            </p:cNvPr>
            <p:cNvSpPr/>
            <p:nvPr/>
          </p:nvSpPr>
          <p:spPr>
            <a:xfrm>
              <a:off x="5058349" y="2363352"/>
              <a:ext cx="1037652" cy="466000"/>
            </a:xfrm>
            <a:prstGeom prst="homePlate">
              <a:avLst/>
            </a:prstGeom>
            <a:solidFill>
              <a:schemeClr val="accent2"/>
            </a:solidFill>
            <a:ln>
              <a:solidFill>
                <a:srgbClr val="1D643D"/>
              </a:solidFill>
            </a:ln>
            <a:effectLst>
              <a:glow rad="101600">
                <a:schemeClr val="bg2">
                  <a:lumMod val="50000"/>
                  <a:alpha val="46000"/>
                </a:schemeClr>
              </a:glo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Ex: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3B16026-4B6B-4633-89C3-3F68881DC930}"/>
              </a:ext>
            </a:extLst>
          </p:cNvPr>
          <p:cNvGrpSpPr/>
          <p:nvPr/>
        </p:nvGrpSpPr>
        <p:grpSpPr>
          <a:xfrm>
            <a:off x="5306848" y="389417"/>
            <a:ext cx="775731" cy="304653"/>
            <a:chOff x="9237903" y="172905"/>
            <a:chExt cx="775731" cy="30465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33577E-0DA0-49FF-9449-F304626A0238}"/>
                </a:ext>
              </a:extLst>
            </p:cNvPr>
            <p:cNvSpPr/>
            <p:nvPr/>
          </p:nvSpPr>
          <p:spPr>
            <a:xfrm>
              <a:off x="9290312" y="181451"/>
              <a:ext cx="617728" cy="23767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9" name="TextBox 24">
              <a:hlinkClick r:id="rId7"/>
              <a:extLst>
                <a:ext uri="{FF2B5EF4-FFF2-40B4-BE49-F238E27FC236}">
                  <a16:creationId xmlns:a16="http://schemas.microsoft.com/office/drawing/2014/main" id="{468C947E-F6A9-4D15-A391-07B17528CB43}"/>
                </a:ext>
              </a:extLst>
            </p:cNvPr>
            <p:cNvSpPr txBox="1"/>
            <p:nvPr/>
          </p:nvSpPr>
          <p:spPr>
            <a:xfrm>
              <a:off x="9237903" y="215948"/>
              <a:ext cx="466867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aysettha OT" panose="020B0504020207020204" pitchFamily="34" charset="-34"/>
                  <a:cs typeface="Saysettha OT" panose="020B0504020207020204" pitchFamily="34" charset="-34"/>
                  <a:sym typeface="Wingdings 3" panose="05040102010807070707" pitchFamily="18" charset="2"/>
                </a:rPr>
                <a:t></a:t>
              </a:r>
              <a:endPara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aysettha OT" panose="020B0504020207020204" pitchFamily="34" charset="-34"/>
                <a:cs typeface="Saysettha OT" panose="020B0504020207020204" pitchFamily="34" charset="-34"/>
              </a:endParaRPr>
            </a:p>
          </p:txBody>
        </p:sp>
        <p:sp>
          <p:nvSpPr>
            <p:cNvPr id="40" name="TextBox 24">
              <a:hlinkClick r:id="rId7"/>
              <a:extLst>
                <a:ext uri="{FF2B5EF4-FFF2-40B4-BE49-F238E27FC236}">
                  <a16:creationId xmlns:a16="http://schemas.microsoft.com/office/drawing/2014/main" id="{A51442F8-BE60-4E11-B407-38EB3CA0C614}"/>
                </a:ext>
              </a:extLst>
            </p:cNvPr>
            <p:cNvSpPr txBox="1"/>
            <p:nvPr/>
          </p:nvSpPr>
          <p:spPr>
            <a:xfrm>
              <a:off x="9395906" y="172905"/>
              <a:ext cx="617728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Saysettha OT" panose="020B0504020207020204" pitchFamily="34" charset="-34"/>
                  <a:sym typeface="Wingdings 3" panose="05040102010807070707" pitchFamily="18" charset="2"/>
                </a:rPr>
                <a:t>Credit</a:t>
              </a:r>
              <a:endParaRPr lang="en-US" sz="1000" b="1" u="sng" dirty="0">
                <a:solidFill>
                  <a:schemeClr val="tx1">
                    <a:lumMod val="50000"/>
                    <a:lumOff val="50000"/>
                  </a:schemeClr>
                </a:solidFill>
                <a:cs typeface="Saysettha OT" panose="020B0504020207020204" pitchFamily="34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878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4B7AC15-FE05-4D0D-BE63-5358D73A0366}"/>
              </a:ext>
            </a:extLst>
          </p:cNvPr>
          <p:cNvGrpSpPr/>
          <p:nvPr/>
        </p:nvGrpSpPr>
        <p:grpSpPr>
          <a:xfrm>
            <a:off x="4574876" y="3477952"/>
            <a:ext cx="1184761" cy="1428220"/>
            <a:chOff x="4267202" y="2117558"/>
            <a:chExt cx="1905000" cy="229645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D50946D-8E59-4933-88CD-F24C05E5AE03}"/>
                </a:ext>
              </a:extLst>
            </p:cNvPr>
            <p:cNvSpPr/>
            <p:nvPr/>
          </p:nvSpPr>
          <p:spPr>
            <a:xfrm>
              <a:off x="4267202" y="2117558"/>
              <a:ext cx="1905000" cy="2296459"/>
            </a:xfrm>
            <a:prstGeom prst="rect">
              <a:avLst/>
            </a:prstGeom>
            <a:effectLst>
              <a:glow rad="101600">
                <a:schemeClr val="bg2">
                  <a:lumMod val="25000"/>
                  <a:alpha val="31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 descr="Csv File Icons - Download Free Vector Icons | Noun Project">
              <a:extLst>
                <a:ext uri="{FF2B5EF4-FFF2-40B4-BE49-F238E27FC236}">
                  <a16:creationId xmlns:a16="http://schemas.microsoft.com/office/drawing/2014/main" id="{17D74E13-6421-4D8B-8DBE-09E2095AF0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2" y="2293746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532989-6E9A-4822-A698-CCF55BCCC21C}"/>
              </a:ext>
            </a:extLst>
          </p:cNvPr>
          <p:cNvGrpSpPr/>
          <p:nvPr/>
        </p:nvGrpSpPr>
        <p:grpSpPr>
          <a:xfrm>
            <a:off x="1106357" y="4457367"/>
            <a:ext cx="1347725" cy="1722674"/>
            <a:chOff x="498214" y="4282753"/>
            <a:chExt cx="1506152" cy="192517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52ED148-D15D-4741-BE50-911E8E798B5B}"/>
                </a:ext>
              </a:extLst>
            </p:cNvPr>
            <p:cNvGrpSpPr/>
            <p:nvPr/>
          </p:nvGrpSpPr>
          <p:grpSpPr>
            <a:xfrm>
              <a:off x="498214" y="4282753"/>
              <a:ext cx="1506152" cy="1914416"/>
              <a:chOff x="498214" y="4282753"/>
              <a:chExt cx="1506152" cy="191441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AF1E79D-2010-4730-99E0-E80A5D13920C}"/>
                  </a:ext>
                </a:extLst>
              </p:cNvPr>
              <p:cNvGrpSpPr/>
              <p:nvPr/>
            </p:nvGrpSpPr>
            <p:grpSpPr>
              <a:xfrm>
                <a:off x="498214" y="4282753"/>
                <a:ext cx="1506152" cy="1914416"/>
                <a:chOff x="767091" y="2624192"/>
                <a:chExt cx="1506152" cy="1914416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B6FC927-4161-485C-BE87-3ADF143BF509}"/>
                    </a:ext>
                  </a:extLst>
                </p:cNvPr>
                <p:cNvSpPr/>
                <p:nvPr/>
              </p:nvSpPr>
              <p:spPr>
                <a:xfrm>
                  <a:off x="789072" y="2624192"/>
                  <a:ext cx="1484171" cy="1864168"/>
                </a:xfrm>
                <a:prstGeom prst="rect">
                  <a:avLst/>
                </a:prstGeom>
                <a:ln w="25400">
                  <a:solidFill>
                    <a:srgbClr val="4472C4"/>
                  </a:solidFill>
                </a:ln>
                <a:effectLst>
                  <a:glow rad="101600">
                    <a:schemeClr val="bg2">
                      <a:lumMod val="25000"/>
                      <a:alpha val="35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Unknow">
                  <a:extLst>
                    <a:ext uri="{FF2B5EF4-FFF2-40B4-BE49-F238E27FC236}">
                      <a16:creationId xmlns:a16="http://schemas.microsoft.com/office/drawing/2014/main" id="{1744AAFB-3E5E-45AA-8653-FA43C5A00FA0}"/>
                    </a:ext>
                  </a:extLst>
                </p:cNvPr>
                <p:cNvSpPr txBox="1"/>
                <p:nvPr/>
              </p:nvSpPr>
              <p:spPr>
                <a:xfrm>
                  <a:off x="767091" y="4200054"/>
                  <a:ext cx="1484170" cy="33855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latin typeface="Saysettha OT" panose="020B0504020207020204" pitchFamily="34" charset="-34"/>
                      <a:cs typeface="Saysettha OT" panose="020B0504020207020204" pitchFamily="34" charset="-34"/>
                    </a:rPr>
                    <a:t>Unknown</a:t>
                  </a:r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1E125E6-FE4F-4B28-AD0E-2F22FD86F6A8}"/>
                  </a:ext>
                </a:extLst>
              </p:cNvPr>
              <p:cNvSpPr/>
              <p:nvPr/>
            </p:nvSpPr>
            <p:spPr>
              <a:xfrm>
                <a:off x="540217" y="4314811"/>
                <a:ext cx="1442167" cy="154380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4472C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69419A-12ED-483B-A98C-2144431B6B2E}"/>
                </a:ext>
              </a:extLst>
            </p:cNvPr>
            <p:cNvSpPr txBox="1"/>
            <p:nvPr/>
          </p:nvSpPr>
          <p:spPr>
            <a:xfrm>
              <a:off x="509205" y="4345882"/>
              <a:ext cx="1484170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chemeClr val="bg1"/>
                  </a:solidFill>
                  <a:latin typeface="Saysettha OT" panose="020B0504020207020204" pitchFamily="34" charset="-34"/>
                  <a:cs typeface="Saysettha OT" panose="020B0504020207020204" pitchFamily="34" charset="-34"/>
                </a:rPr>
                <a:t>?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AC381C-8A14-41B0-B861-985048B6A033}"/>
              </a:ext>
            </a:extLst>
          </p:cNvPr>
          <p:cNvGrpSpPr/>
          <p:nvPr/>
        </p:nvGrpSpPr>
        <p:grpSpPr>
          <a:xfrm>
            <a:off x="1210582" y="1736737"/>
            <a:ext cx="1347725" cy="1713045"/>
            <a:chOff x="2898790" y="3697871"/>
            <a:chExt cx="1506152" cy="191441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B1D5082-58B3-4350-AE58-0B2964807953}"/>
                </a:ext>
              </a:extLst>
            </p:cNvPr>
            <p:cNvGrpSpPr/>
            <p:nvPr/>
          </p:nvGrpSpPr>
          <p:grpSpPr>
            <a:xfrm>
              <a:off x="2920771" y="3697871"/>
              <a:ext cx="1484171" cy="1864168"/>
              <a:chOff x="2409628" y="4277035"/>
              <a:chExt cx="1484171" cy="1864168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3D19D90-9B2E-4FEF-B8E8-F76BD72D97B3}"/>
                  </a:ext>
                </a:extLst>
              </p:cNvPr>
              <p:cNvSpPr/>
              <p:nvPr/>
            </p:nvSpPr>
            <p:spPr>
              <a:xfrm>
                <a:off x="2409628" y="4277035"/>
                <a:ext cx="1484171" cy="1864168"/>
              </a:xfrm>
              <a:prstGeom prst="rect">
                <a:avLst/>
              </a:prstGeom>
              <a:effectLst>
                <a:glow rad="101600">
                  <a:schemeClr val="bg2">
                    <a:lumMod val="25000"/>
                    <a:alpha val="3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C3BC949-56A2-47CE-8868-20BF59B2DE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29649" y="4284746"/>
                <a:ext cx="1442167" cy="1543804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DE3FC-8F1B-4CD6-8504-D90BD0AECDE9}"/>
                </a:ext>
              </a:extLst>
            </p:cNvPr>
            <p:cNvSpPr txBox="1"/>
            <p:nvPr/>
          </p:nvSpPr>
          <p:spPr>
            <a:xfrm>
              <a:off x="2898790" y="5273733"/>
              <a:ext cx="14841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aysettha OT" panose="020B0504020207020204" pitchFamily="34" charset="-34"/>
                  <a:cs typeface="Saysettha OT" panose="020B0504020207020204" pitchFamily="34" charset="-34"/>
                </a:rPr>
                <a:t>Steve Jobs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9963735-CF71-4D42-B960-34B9721E832A}"/>
              </a:ext>
            </a:extLst>
          </p:cNvPr>
          <p:cNvGrpSpPr/>
          <p:nvPr/>
        </p:nvGrpSpPr>
        <p:grpSpPr>
          <a:xfrm>
            <a:off x="7283858" y="4378330"/>
            <a:ext cx="3801784" cy="2091071"/>
            <a:chOff x="7605556" y="4258949"/>
            <a:chExt cx="4424360" cy="2433502"/>
          </a:xfrm>
          <a:effectLst>
            <a:glow rad="101600">
              <a:schemeClr val="bg2">
                <a:lumMod val="25000"/>
                <a:alpha val="35000"/>
              </a:schemeClr>
            </a:glow>
          </a:effectLst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FB35C60-351C-4DE0-AB58-72195C09CCE6}"/>
                </a:ext>
              </a:extLst>
            </p:cNvPr>
            <p:cNvGrpSpPr/>
            <p:nvPr/>
          </p:nvGrpSpPr>
          <p:grpSpPr>
            <a:xfrm>
              <a:off x="7605556" y="4258949"/>
              <a:ext cx="4424359" cy="2433502"/>
              <a:chOff x="6111080" y="3690147"/>
              <a:chExt cx="3207849" cy="2433502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33FB240-6C87-4616-859C-98AFD2E89028}"/>
                  </a:ext>
                </a:extLst>
              </p:cNvPr>
              <p:cNvSpPr/>
              <p:nvPr/>
            </p:nvSpPr>
            <p:spPr>
              <a:xfrm>
                <a:off x="6111080" y="3690147"/>
                <a:ext cx="3207849" cy="2365285"/>
              </a:xfrm>
              <a:prstGeom prst="rect">
                <a:avLst/>
              </a:prstGeom>
              <a:solidFill>
                <a:srgbClr val="4472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B380F8-911A-4B1B-AA4F-B1C1A8376D68}"/>
                  </a:ext>
                </a:extLst>
              </p:cNvPr>
              <p:cNvSpPr txBox="1"/>
              <p:nvPr/>
            </p:nvSpPr>
            <p:spPr>
              <a:xfrm>
                <a:off x="6111080" y="5739046"/>
                <a:ext cx="3207849" cy="3846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Saysettha OT" panose="020B0504020207020204" pitchFamily="34" charset="-34"/>
                    <a:cs typeface="Saysettha OT" panose="020B0504020207020204" pitchFamily="34" charset="-34"/>
                  </a:rPr>
                  <a:t>View Visual studio code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39016DA-1394-47D0-B0FC-E308EDDE9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9804"/>
            <a:stretch/>
          </p:blipFill>
          <p:spPr>
            <a:xfrm>
              <a:off x="7605557" y="4258949"/>
              <a:ext cx="4424359" cy="2033227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776CF09-F65E-4CE1-90DA-D6FAC07B911D}"/>
              </a:ext>
            </a:extLst>
          </p:cNvPr>
          <p:cNvGrpSpPr/>
          <p:nvPr/>
        </p:nvGrpSpPr>
        <p:grpSpPr>
          <a:xfrm>
            <a:off x="7311114" y="1587101"/>
            <a:ext cx="3774527" cy="2691276"/>
            <a:chOff x="7605556" y="826836"/>
            <a:chExt cx="4424358" cy="3154613"/>
          </a:xfrm>
          <a:effectLst>
            <a:glow rad="101600">
              <a:schemeClr val="bg2">
                <a:lumMod val="25000"/>
                <a:alpha val="35000"/>
              </a:schemeClr>
            </a:glow>
          </a:effectLst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C8290C0-3405-4316-94AC-2F9B941D99E5}"/>
                </a:ext>
              </a:extLst>
            </p:cNvPr>
            <p:cNvGrpSpPr/>
            <p:nvPr/>
          </p:nvGrpSpPr>
          <p:grpSpPr>
            <a:xfrm>
              <a:off x="7605556" y="826836"/>
              <a:ext cx="4424358" cy="3154613"/>
              <a:chOff x="6111080" y="789974"/>
              <a:chExt cx="3382777" cy="28633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F3FFCC8-8132-4447-80F6-7CAE07DC0EAA}"/>
                  </a:ext>
                </a:extLst>
              </p:cNvPr>
              <p:cNvSpPr/>
              <p:nvPr/>
            </p:nvSpPr>
            <p:spPr>
              <a:xfrm>
                <a:off x="6111080" y="789974"/>
                <a:ext cx="3382777" cy="277147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6E9D7CA-3FAE-4177-BEC5-0107E534B843}"/>
                  </a:ext>
                </a:extLst>
              </p:cNvPr>
              <p:cNvSpPr txBox="1"/>
              <p:nvPr/>
            </p:nvSpPr>
            <p:spPr>
              <a:xfrm>
                <a:off x="6111080" y="3283953"/>
                <a:ext cx="33827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aysettha OT" panose="020B0504020207020204" pitchFamily="34" charset="-34"/>
                    <a:cs typeface="Saysettha OT" panose="020B0504020207020204" pitchFamily="34" charset="-34"/>
                  </a:rPr>
                  <a:t>View Excel</a:t>
                </a: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20E929B-2917-4632-B69C-45D4879BD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3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16548" y="837787"/>
              <a:ext cx="4413366" cy="2697871"/>
            </a:xfrm>
            <a:prstGeom prst="rect">
              <a:avLst/>
            </a:prstGeom>
          </p:spPr>
        </p:pic>
      </p:grp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BC44B2B-39F5-4175-9924-89BF71021905}"/>
              </a:ext>
            </a:extLst>
          </p:cNvPr>
          <p:cNvCxnSpPr>
            <a:stCxn id="21" idx="3"/>
          </p:cNvCxnSpPr>
          <p:nvPr/>
        </p:nvCxnSpPr>
        <p:spPr>
          <a:xfrm>
            <a:off x="2558307" y="2570778"/>
            <a:ext cx="2016569" cy="1327285"/>
          </a:xfrm>
          <a:prstGeom prst="bentConnector3">
            <a:avLst>
              <a:gd name="adj1" fmla="val 39856"/>
            </a:avLst>
          </a:prstGeom>
          <a:ln w="38100">
            <a:tailEnd type="triangle"/>
          </a:ln>
          <a:effectLst>
            <a:glow rad="101600">
              <a:schemeClr val="tx2">
                <a:lumMod val="75000"/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9FF71F81-E96F-40F9-844D-59958C906DE8}"/>
              </a:ext>
            </a:extLst>
          </p:cNvPr>
          <p:cNvCxnSpPr>
            <a:cxnSpLocks/>
          </p:cNvCxnSpPr>
          <p:nvPr/>
        </p:nvCxnSpPr>
        <p:spPr>
          <a:xfrm flipV="1">
            <a:off x="2456412" y="4513855"/>
            <a:ext cx="1681560" cy="833093"/>
          </a:xfrm>
          <a:prstGeom prst="bentConnector3">
            <a:avLst/>
          </a:prstGeom>
          <a:ln w="38100">
            <a:tailEnd type="triangle"/>
          </a:ln>
          <a:effectLst>
            <a:glow rad="101600">
              <a:schemeClr val="tx2">
                <a:lumMod val="75000"/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Graphic 44" descr="Close">
            <a:extLst>
              <a:ext uri="{FF2B5EF4-FFF2-40B4-BE49-F238E27FC236}">
                <a16:creationId xmlns:a16="http://schemas.microsoft.com/office/drawing/2014/main" id="{11CB8C44-BB56-4F4F-8B3D-01D8F4ECB1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7505" y="4337282"/>
            <a:ext cx="353146" cy="35314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20B40B40-5ED3-484D-AAD5-3B8251B7B791}"/>
              </a:ext>
            </a:extLst>
          </p:cNvPr>
          <p:cNvCxnSpPr>
            <a:cxnSpLocks/>
          </p:cNvCxnSpPr>
          <p:nvPr/>
        </p:nvCxnSpPr>
        <p:spPr>
          <a:xfrm flipV="1">
            <a:off x="5769015" y="2889581"/>
            <a:ext cx="1418204" cy="128631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  <a:effectLst>
            <a:glow rad="101600">
              <a:schemeClr val="tx2">
                <a:lumMod val="75000"/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3127F0E-A616-4034-8A14-5A152F2D81C6}"/>
              </a:ext>
            </a:extLst>
          </p:cNvPr>
          <p:cNvCxnSpPr>
            <a:cxnSpLocks/>
          </p:cNvCxnSpPr>
          <p:nvPr/>
        </p:nvCxnSpPr>
        <p:spPr>
          <a:xfrm>
            <a:off x="5799065" y="4175898"/>
            <a:ext cx="1388154" cy="1075992"/>
          </a:xfrm>
          <a:prstGeom prst="bentConnector3">
            <a:avLst>
              <a:gd name="adj1" fmla="val 49677"/>
            </a:avLst>
          </a:prstGeom>
          <a:ln w="38100">
            <a:tailEnd type="triangle"/>
          </a:ln>
          <a:effectLst>
            <a:glow rad="101600">
              <a:schemeClr val="tx2">
                <a:lumMod val="75000"/>
                <a:alpha val="2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88CEA38-A873-4CFB-9BAE-7C5BC37374A9}"/>
              </a:ext>
            </a:extLst>
          </p:cNvPr>
          <p:cNvSpPr txBox="1"/>
          <p:nvPr/>
        </p:nvSpPr>
        <p:spPr>
          <a:xfrm>
            <a:off x="770116" y="183100"/>
            <a:ext cx="7867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en-US" sz="36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US" sz="3600" b="1" u="sng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Attendance system</a:t>
            </a:r>
            <a:r>
              <a:rPr lang="lo-LA" sz="36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 (ຕໍ່)</a:t>
            </a:r>
            <a:endParaRPr lang="en-US" sz="3600" b="1" u="sng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389136-444E-43C3-8E9B-5C20E84565C0}"/>
              </a:ext>
            </a:extLst>
          </p:cNvPr>
          <p:cNvSpPr txBox="1"/>
          <p:nvPr/>
        </p:nvSpPr>
        <p:spPr>
          <a:xfrm>
            <a:off x="1210582" y="1002112"/>
            <a:ext cx="6689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lo-LA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ea typeface="Phetsarath OT" panose="02000500000000000001" pitchFamily="2" charset="2"/>
                <a:cs typeface="Saysettha OT" panose="020B0504020207020204" pitchFamily="34" charset="-34"/>
              </a:rPr>
              <a:t>ຫຼັກການການເຮັດວຽກຂອງ </a:t>
            </a:r>
            <a:r>
              <a:rPr lang="en-US" sz="2400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Narrow" panose="020B0606020202030204" pitchFamily="34" charset="0"/>
                <a:ea typeface="Phetsarath OT" panose="02000500000000000001" pitchFamily="2" charset="2"/>
                <a:cs typeface="Saysettha OT" panose="020B0504020207020204" pitchFamily="34" charset="-34"/>
              </a:rPr>
              <a:t>Attendance system</a:t>
            </a:r>
            <a:endParaRPr lang="th-TH" sz="2400" b="1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 Narrow" panose="020B0606020202030204" pitchFamily="34" charset="0"/>
              <a:ea typeface="Phetsarath OT" panose="02000500000000000001" pitchFamily="2" charset="2"/>
              <a:cs typeface="Saysettha OT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244672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1627962-6043-42BE-AA9B-7202EA271EF3}"/>
              </a:ext>
            </a:extLst>
          </p:cNvPr>
          <p:cNvSpPr txBox="1"/>
          <p:nvPr/>
        </p:nvSpPr>
        <p:spPr>
          <a:xfrm>
            <a:off x="641741" y="340446"/>
            <a:ext cx="102907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arabicPeriod" startAt="4"/>
            </a:pPr>
            <a:r>
              <a:rPr lang="lo-LA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ເຄື່ອງມືຈຳເປັນທີ່ຈະຕ້ອງມີໃນການ </a:t>
            </a:r>
            <a:r>
              <a:rPr lang="en-US" sz="2800" b="1" u="sng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Running source code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F737852-38FB-4CFD-AE54-288045B1810B}"/>
              </a:ext>
            </a:extLst>
          </p:cNvPr>
          <p:cNvGrpSpPr/>
          <p:nvPr/>
        </p:nvGrpSpPr>
        <p:grpSpPr>
          <a:xfrm>
            <a:off x="3508165" y="981830"/>
            <a:ext cx="4740484" cy="5251018"/>
            <a:chOff x="3556654" y="644776"/>
            <a:chExt cx="5386382" cy="5949579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16EB55A2-080D-43B1-B265-A40B3D91428F}"/>
                </a:ext>
              </a:extLst>
            </p:cNvPr>
            <p:cNvSpPr/>
            <p:nvPr/>
          </p:nvSpPr>
          <p:spPr>
            <a:xfrm rot="19800000">
              <a:off x="3948888" y="1419181"/>
              <a:ext cx="4994148" cy="4305300"/>
            </a:xfrm>
            <a:prstGeom prst="hexagon">
              <a:avLst>
                <a:gd name="adj" fmla="val 29349"/>
                <a:gd name="vf" fmla="val 115470"/>
              </a:avLst>
            </a:prstGeom>
            <a:noFill/>
            <a:ln w="50800"/>
            <a:effectLst>
              <a:glow rad="101600">
                <a:schemeClr val="bg2">
                  <a:lumMod val="2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AE3868E0-A9FB-4104-9BBA-EF0F08DACAAE}"/>
                </a:ext>
              </a:extLst>
            </p:cNvPr>
            <p:cNvSpPr/>
            <p:nvPr/>
          </p:nvSpPr>
          <p:spPr>
            <a:xfrm>
              <a:off x="5042278" y="2168146"/>
              <a:ext cx="2807369" cy="2807369"/>
            </a:xfrm>
            <a:prstGeom prst="flowChartConnector">
              <a:avLst/>
            </a:prstGeom>
            <a:noFill/>
            <a:ln w="165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B4657E-9AFC-4B28-8DC5-0DE9B1C8B0A7}"/>
                </a:ext>
              </a:extLst>
            </p:cNvPr>
            <p:cNvSpPr/>
            <p:nvPr/>
          </p:nvSpPr>
          <p:spPr>
            <a:xfrm>
              <a:off x="5272016" y="2458979"/>
              <a:ext cx="2350489" cy="21969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Face recognition</a:t>
              </a: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And</a:t>
              </a:r>
            </a:p>
            <a:p>
              <a:pPr algn="ctr"/>
              <a:r>
                <a:rPr lang="en-US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Attendance system</a:t>
              </a:r>
            </a:p>
          </p:txBody>
        </p:sp>
        <p:sp>
          <p:nvSpPr>
            <p:cNvPr id="34" name="Flowchart: Connector 33">
              <a:extLst>
                <a:ext uri="{FF2B5EF4-FFF2-40B4-BE49-F238E27FC236}">
                  <a16:creationId xmlns:a16="http://schemas.microsoft.com/office/drawing/2014/main" id="{B1FE2E33-6C12-40C5-B6B0-3C4748501CE1}"/>
                </a:ext>
              </a:extLst>
            </p:cNvPr>
            <p:cNvSpPr/>
            <p:nvPr/>
          </p:nvSpPr>
          <p:spPr>
            <a:xfrm>
              <a:off x="7859424" y="4322363"/>
              <a:ext cx="1056565" cy="1056564"/>
            </a:xfrm>
            <a:prstGeom prst="flowChartConnector">
              <a:avLst/>
            </a:prstGeom>
            <a:blipFill>
              <a:blip r:embed="rId2"/>
              <a:stretch>
                <a:fillRect/>
              </a:stretch>
            </a:blipFill>
            <a:effectLst>
              <a:glow rad="101600">
                <a:schemeClr val="bg2">
                  <a:lumMod val="2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EC45EA3-6414-4A28-B9C7-A41145E31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4242" y="5394026"/>
              <a:ext cx="1323439" cy="1200329"/>
            </a:xfrm>
            <a:prstGeom prst="rect">
              <a:avLst/>
            </a:prstGeom>
            <a:effectLst>
              <a:glow rad="101600">
                <a:schemeClr val="bg2">
                  <a:lumMod val="25000"/>
                  <a:alpha val="25000"/>
                </a:schemeClr>
              </a:glow>
            </a:effec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5370419-C776-43F2-916E-F355D6DB26FA}"/>
                </a:ext>
              </a:extLst>
            </p:cNvPr>
            <p:cNvGrpSpPr/>
            <p:nvPr/>
          </p:nvGrpSpPr>
          <p:grpSpPr>
            <a:xfrm>
              <a:off x="3556654" y="4384627"/>
              <a:ext cx="1522626" cy="1092417"/>
              <a:chOff x="4505685" y="4565267"/>
              <a:chExt cx="1522626" cy="1092417"/>
            </a:xfrm>
          </p:grpSpPr>
          <p:sp>
            <p:nvSpPr>
              <p:cNvPr id="39" name="Flowchart: Connector 38">
                <a:extLst>
                  <a:ext uri="{FF2B5EF4-FFF2-40B4-BE49-F238E27FC236}">
                    <a16:creationId xmlns:a16="http://schemas.microsoft.com/office/drawing/2014/main" id="{E63E2B1C-D258-4566-87AD-817616527B22}"/>
                  </a:ext>
                </a:extLst>
              </p:cNvPr>
              <p:cNvSpPr/>
              <p:nvPr/>
            </p:nvSpPr>
            <p:spPr>
              <a:xfrm>
                <a:off x="4732916" y="4565267"/>
                <a:ext cx="1092417" cy="1092417"/>
              </a:xfrm>
              <a:prstGeom prst="flowChartConnector">
                <a:avLst/>
              </a:prstGeom>
              <a:effectLst>
                <a:glow rad="101600">
                  <a:schemeClr val="bg2">
                    <a:lumMod val="25000"/>
                    <a:alpha val="2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8873CEC-8BBA-41AA-B909-81E28CF224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5685" y="4661330"/>
                <a:ext cx="1522626" cy="951641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013DE16-FF13-43A9-B8A1-7806629AE15C}"/>
                </a:ext>
              </a:extLst>
            </p:cNvPr>
            <p:cNvGrpSpPr/>
            <p:nvPr/>
          </p:nvGrpSpPr>
          <p:grpSpPr>
            <a:xfrm>
              <a:off x="3699523" y="1875565"/>
              <a:ext cx="1105713" cy="1105713"/>
              <a:chOff x="4158854" y="2484119"/>
              <a:chExt cx="877819" cy="877819"/>
            </a:xfrm>
          </p:grpSpPr>
          <p:sp>
            <p:nvSpPr>
              <p:cNvPr id="45" name="Flowchart: Connector 44">
                <a:extLst>
                  <a:ext uri="{FF2B5EF4-FFF2-40B4-BE49-F238E27FC236}">
                    <a16:creationId xmlns:a16="http://schemas.microsoft.com/office/drawing/2014/main" id="{C9721515-4BE9-4659-ABC5-051D179F530D}"/>
                  </a:ext>
                </a:extLst>
              </p:cNvPr>
              <p:cNvSpPr/>
              <p:nvPr/>
            </p:nvSpPr>
            <p:spPr>
              <a:xfrm>
                <a:off x="4176643" y="2510322"/>
                <a:ext cx="807162" cy="807162"/>
              </a:xfrm>
              <a:prstGeom prst="flowChartConnector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/>
                </a:solidFill>
              </a:ln>
              <a:effectLst>
                <a:glow rad="101600">
                  <a:schemeClr val="bg2">
                    <a:lumMod val="25000"/>
                    <a:alpha val="25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0C9B52AC-1887-4451-9DCC-15523FE321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8854" y="2484119"/>
                <a:ext cx="877819" cy="877819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A82FB80-0418-42D4-9CA3-B6BE1FA877CB}"/>
                </a:ext>
              </a:extLst>
            </p:cNvPr>
            <p:cNvGrpSpPr/>
            <p:nvPr/>
          </p:nvGrpSpPr>
          <p:grpSpPr>
            <a:xfrm>
              <a:off x="5881741" y="644776"/>
              <a:ext cx="1128440" cy="1128440"/>
              <a:chOff x="5887452" y="944348"/>
              <a:chExt cx="1128440" cy="112844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1A8D1285-31A6-4018-9E8D-3B723FB181F1}"/>
                  </a:ext>
                </a:extLst>
              </p:cNvPr>
              <p:cNvSpPr/>
              <p:nvPr/>
            </p:nvSpPr>
            <p:spPr>
              <a:xfrm>
                <a:off x="5887452" y="944348"/>
                <a:ext cx="1128440" cy="1128440"/>
              </a:xfrm>
              <a:prstGeom prst="flowChartConnector">
                <a:avLst/>
              </a:prstGeom>
              <a:solidFill>
                <a:srgbClr val="27418F"/>
              </a:solidFill>
              <a:effectLst>
                <a:glow rad="101600">
                  <a:schemeClr val="bg2">
                    <a:lumMod val="25000"/>
                    <a:alpha val="22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4F8C5DD-07C5-44E0-B756-54F1F485DE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393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2381" y="1086547"/>
                <a:ext cx="753543" cy="807162"/>
              </a:xfrm>
              <a:prstGeom prst="rect">
                <a:avLst/>
              </a:prstGeom>
              <a:effectLst>
                <a:glow rad="101600">
                  <a:schemeClr val="bg2">
                    <a:lumMod val="25000"/>
                    <a:alpha val="25000"/>
                  </a:schemeClr>
                </a:glow>
              </a:effectLst>
            </p:spPr>
          </p:pic>
        </p:grp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0A3E153C-B13B-4DD2-A9DB-9726B3F9F220}"/>
                </a:ext>
              </a:extLst>
            </p:cNvPr>
            <p:cNvSpPr/>
            <p:nvPr/>
          </p:nvSpPr>
          <p:spPr>
            <a:xfrm>
              <a:off x="7899277" y="1875566"/>
              <a:ext cx="1016712" cy="1016712"/>
            </a:xfrm>
            <a:prstGeom prst="flowChartConnector">
              <a:avLst/>
            </a:prstGeom>
            <a:blipFill>
              <a:blip r:embed="rId8"/>
              <a:stretch>
                <a:fillRect/>
              </a:stretch>
            </a:blipFill>
            <a:effectLst>
              <a:glow rad="101600">
                <a:schemeClr val="bg2">
                  <a:lumMod val="25000"/>
                  <a:alpha val="2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3A9C89-7548-4461-A12C-9A1665294759}"/>
              </a:ext>
            </a:extLst>
          </p:cNvPr>
          <p:cNvGrpSpPr/>
          <p:nvPr/>
        </p:nvGrpSpPr>
        <p:grpSpPr>
          <a:xfrm>
            <a:off x="895922" y="3945124"/>
            <a:ext cx="2830560" cy="1027506"/>
            <a:chOff x="895922" y="3945124"/>
            <a:chExt cx="2830560" cy="102750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E2790F-2323-4D15-A954-BB1E40376D13}"/>
                </a:ext>
              </a:extLst>
            </p:cNvPr>
            <p:cNvSpPr txBox="1"/>
            <p:nvPr/>
          </p:nvSpPr>
          <p:spPr>
            <a:xfrm>
              <a:off x="1024666" y="3945124"/>
              <a:ext cx="27018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Visual studio 2019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E672542-EC8C-4280-B4B7-7063D89AF165}"/>
                </a:ext>
              </a:extLst>
            </p:cNvPr>
            <p:cNvSpPr txBox="1"/>
            <p:nvPr/>
          </p:nvSpPr>
          <p:spPr>
            <a:xfrm>
              <a:off x="895922" y="4387855"/>
              <a:ext cx="28198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Desktop development with C++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D9B10E2-C833-486B-90E5-68D133C630A1}"/>
              </a:ext>
            </a:extLst>
          </p:cNvPr>
          <p:cNvGrpSpPr/>
          <p:nvPr/>
        </p:nvGrpSpPr>
        <p:grpSpPr>
          <a:xfrm>
            <a:off x="4296579" y="5355840"/>
            <a:ext cx="4574061" cy="958285"/>
            <a:chOff x="4296579" y="5355840"/>
            <a:chExt cx="4574061" cy="95828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43CBEF0-00E1-4C5E-AD0F-F27544C06B6A}"/>
                </a:ext>
              </a:extLst>
            </p:cNvPr>
            <p:cNvSpPr txBox="1"/>
            <p:nvPr/>
          </p:nvSpPr>
          <p:spPr>
            <a:xfrm>
              <a:off x="4358397" y="5355840"/>
              <a:ext cx="1318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Library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08F310E-9F43-4F29-8EB8-AC571F0ED2F6}"/>
                </a:ext>
              </a:extLst>
            </p:cNvPr>
            <p:cNvSpPr txBox="1"/>
            <p:nvPr/>
          </p:nvSpPr>
          <p:spPr>
            <a:xfrm>
              <a:off x="4296579" y="5729350"/>
              <a:ext cx="14688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Cmake</a:t>
              </a:r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 library</a:t>
              </a:r>
            </a:p>
            <a:p>
              <a:r>
                <a:rPr lang="en-US" sz="1600" dirty="0" err="1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Dlib</a:t>
              </a:r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 library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ACF0548-26C8-4E5E-BA8C-62DC69F8A7FE}"/>
                </a:ext>
              </a:extLst>
            </p:cNvPr>
            <p:cNvSpPr txBox="1"/>
            <p:nvPr/>
          </p:nvSpPr>
          <p:spPr>
            <a:xfrm>
              <a:off x="6616596" y="5728703"/>
              <a:ext cx="22540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Opencv</a:t>
              </a:r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 library</a:t>
              </a:r>
            </a:p>
            <a:p>
              <a:r>
                <a:rPr lang="en-US" sz="1600" dirty="0" err="1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Face_recognition</a:t>
              </a:r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 library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DF2228-AE04-451C-AC38-B5F8902F5148}"/>
              </a:ext>
            </a:extLst>
          </p:cNvPr>
          <p:cNvGrpSpPr/>
          <p:nvPr/>
        </p:nvGrpSpPr>
        <p:grpSpPr>
          <a:xfrm>
            <a:off x="8224846" y="3945123"/>
            <a:ext cx="2382788" cy="1262138"/>
            <a:chOff x="8224846" y="3945123"/>
            <a:chExt cx="2382788" cy="126213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C247B43-6BCF-4A77-98DF-604705C240B0}"/>
                </a:ext>
              </a:extLst>
            </p:cNvPr>
            <p:cNvSpPr txBox="1"/>
            <p:nvPr/>
          </p:nvSpPr>
          <p:spPr>
            <a:xfrm>
              <a:off x="8224846" y="3945123"/>
              <a:ext cx="13188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Picture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4B9F00B-7EE5-4C60-B029-9103D19C6D33}"/>
                </a:ext>
              </a:extLst>
            </p:cNvPr>
            <p:cNvSpPr txBox="1"/>
            <p:nvPr/>
          </p:nvSpPr>
          <p:spPr>
            <a:xfrm>
              <a:off x="8353590" y="4376264"/>
              <a:ext cx="22540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1280 x 1036.JPG</a:t>
              </a:r>
            </a:p>
            <a:p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2000 x 1350.JPG</a:t>
              </a:r>
            </a:p>
            <a:p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3000 x 2317.JPG 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97D483F-6BBB-45C9-B59D-252147B79E5D}"/>
              </a:ext>
            </a:extLst>
          </p:cNvPr>
          <p:cNvGrpSpPr/>
          <p:nvPr/>
        </p:nvGrpSpPr>
        <p:grpSpPr>
          <a:xfrm>
            <a:off x="8137576" y="1961151"/>
            <a:ext cx="2489936" cy="701978"/>
            <a:chOff x="8137576" y="1961151"/>
            <a:chExt cx="2489936" cy="701978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45FF7D1-ECB0-4DA4-BF49-736F74590C09}"/>
                </a:ext>
              </a:extLst>
            </p:cNvPr>
            <p:cNvSpPr txBox="1"/>
            <p:nvPr/>
          </p:nvSpPr>
          <p:spPr>
            <a:xfrm>
              <a:off x="8137576" y="1961151"/>
              <a:ext cx="15331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CSV File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86D2341-3B81-4AC1-BB3F-69DE6E49F573}"/>
                </a:ext>
              </a:extLst>
            </p:cNvPr>
            <p:cNvSpPr txBox="1"/>
            <p:nvPr/>
          </p:nvSpPr>
          <p:spPr>
            <a:xfrm>
              <a:off x="8373468" y="2324575"/>
              <a:ext cx="22540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Microsoft Excel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8A29FF-5AC5-4018-B679-FE7E19542625}"/>
              </a:ext>
            </a:extLst>
          </p:cNvPr>
          <p:cNvGrpSpPr/>
          <p:nvPr/>
        </p:nvGrpSpPr>
        <p:grpSpPr>
          <a:xfrm>
            <a:off x="6655390" y="818209"/>
            <a:ext cx="3202592" cy="952114"/>
            <a:chOff x="6655390" y="818209"/>
            <a:chExt cx="3202592" cy="95211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84136E-B3DE-48AD-9F88-38A68FC51F13}"/>
                </a:ext>
              </a:extLst>
            </p:cNvPr>
            <p:cNvSpPr txBox="1"/>
            <p:nvPr/>
          </p:nvSpPr>
          <p:spPr>
            <a:xfrm>
              <a:off x="6655390" y="818209"/>
              <a:ext cx="3202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Visual studio code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B45A31F-FE81-422E-BFB4-E9F53454120A}"/>
                </a:ext>
              </a:extLst>
            </p:cNvPr>
            <p:cNvSpPr txBox="1"/>
            <p:nvPr/>
          </p:nvSpPr>
          <p:spPr>
            <a:xfrm>
              <a:off x="6906673" y="1185548"/>
              <a:ext cx="225404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Source code.py</a:t>
              </a:r>
              <a:endParaRPr lang="lo-LA" sz="1600" dirty="0">
                <a:solidFill>
                  <a:schemeClr val="bg2">
                    <a:lumMod val="25000"/>
                    <a:alpha val="52000"/>
                  </a:schemeClr>
                </a:solidFill>
              </a:endParaRPr>
            </a:p>
            <a:p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Running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5C3DDE1-BEF5-49A1-8560-B2BE3C905012}"/>
              </a:ext>
            </a:extLst>
          </p:cNvPr>
          <p:cNvGrpSpPr/>
          <p:nvPr/>
        </p:nvGrpSpPr>
        <p:grpSpPr>
          <a:xfrm>
            <a:off x="1416764" y="1730319"/>
            <a:ext cx="2239073" cy="948634"/>
            <a:chOff x="1416764" y="1730319"/>
            <a:chExt cx="2239073" cy="948634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5CD9B55-7C37-46A7-A1AF-6426BBFE6A4B}"/>
                </a:ext>
              </a:extLst>
            </p:cNvPr>
            <p:cNvSpPr txBox="1"/>
            <p:nvPr/>
          </p:nvSpPr>
          <p:spPr>
            <a:xfrm>
              <a:off x="2118228" y="1730319"/>
              <a:ext cx="1537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Anaconda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9DC9448-7DF4-47FA-B6D9-EF2EB7806223}"/>
                </a:ext>
              </a:extLst>
            </p:cNvPr>
            <p:cNvSpPr txBox="1"/>
            <p:nvPr/>
          </p:nvSpPr>
          <p:spPr>
            <a:xfrm>
              <a:off x="1416764" y="2094178"/>
              <a:ext cx="22089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Powershell</a:t>
              </a:r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 Prompt</a:t>
              </a:r>
            </a:p>
            <a:p>
              <a:pPr algn="r"/>
              <a:r>
                <a:rPr lang="en-US" sz="1600" dirty="0">
                  <a:solidFill>
                    <a:schemeClr val="bg2">
                      <a:lumMod val="25000"/>
                      <a:alpha val="52000"/>
                    </a:schemeClr>
                  </a:solidFill>
                </a:rPr>
                <a:t>CMD.exe Prompt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9013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58EF60-E0A1-470F-AF2C-07081B8FB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contrast="-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38278" y="2397197"/>
            <a:ext cx="4671064" cy="23303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24F44B5-54F1-45AE-B5EE-440CEA39DB58}"/>
              </a:ext>
            </a:extLst>
          </p:cNvPr>
          <p:cNvGrpSpPr/>
          <p:nvPr/>
        </p:nvGrpSpPr>
        <p:grpSpPr>
          <a:xfrm>
            <a:off x="5718792" y="1226817"/>
            <a:ext cx="4449321" cy="771959"/>
            <a:chOff x="5718791" y="1226817"/>
            <a:chExt cx="4449321" cy="771959"/>
          </a:xfrm>
          <a:effectLst>
            <a:glow rad="101600">
              <a:schemeClr val="bg2">
                <a:lumMod val="25000"/>
                <a:alpha val="34000"/>
              </a:schemeClr>
            </a:glo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9EA2942-F1EA-434D-8AE7-23084BAAF576}"/>
                </a:ext>
              </a:extLst>
            </p:cNvPr>
            <p:cNvSpPr/>
            <p:nvPr/>
          </p:nvSpPr>
          <p:spPr>
            <a:xfrm>
              <a:off x="6125531" y="1241867"/>
              <a:ext cx="4042581" cy="75662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098F3C">
                  <a:alpha val="3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  <a:r>
                <a:rPr lang="en-US" dirty="0" err="1"/>
                <a:t>conda</a:t>
              </a:r>
              <a:r>
                <a:rPr lang="en-US" dirty="0"/>
                <a:t> install -c anaconda </a:t>
              </a:r>
              <a:r>
                <a:rPr lang="en-US" dirty="0" err="1"/>
                <a:t>cmake</a:t>
              </a:r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92B502-BC77-4E5D-909C-63C1FE818F4C}"/>
                </a:ext>
              </a:extLst>
            </p:cNvPr>
            <p:cNvSpPr/>
            <p:nvPr/>
          </p:nvSpPr>
          <p:spPr>
            <a:xfrm>
              <a:off x="5718791" y="1226817"/>
              <a:ext cx="794899" cy="771959"/>
            </a:xfrm>
            <a:prstGeom prst="ellipse">
              <a:avLst/>
            </a:prstGeom>
            <a:blipFill>
              <a:blip r:embed="rId4"/>
              <a:stretch>
                <a:fillRect l="-7516" t="-9226" r="-7516" b="-9226"/>
              </a:stretch>
            </a:blipFill>
            <a:ln>
              <a:solidFill>
                <a:srgbClr val="10883E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5B791B-4CF9-4DA5-A087-DFC0214EC5EA}"/>
              </a:ext>
            </a:extLst>
          </p:cNvPr>
          <p:cNvGrpSpPr/>
          <p:nvPr/>
        </p:nvGrpSpPr>
        <p:grpSpPr>
          <a:xfrm>
            <a:off x="6691187" y="2646165"/>
            <a:ext cx="4471844" cy="771959"/>
            <a:chOff x="6691187" y="2646165"/>
            <a:chExt cx="4471844" cy="771959"/>
          </a:xfrm>
          <a:effectLst>
            <a:glow rad="101600">
              <a:schemeClr val="bg2">
                <a:lumMod val="25000"/>
                <a:alpha val="34000"/>
              </a:schemeClr>
            </a:glow>
          </a:effectLst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74DFA1-96D4-4219-9174-80E5C5BB0ECE}"/>
                </a:ext>
              </a:extLst>
            </p:cNvPr>
            <p:cNvSpPr/>
            <p:nvPr/>
          </p:nvSpPr>
          <p:spPr>
            <a:xfrm>
              <a:off x="7088637" y="2660277"/>
              <a:ext cx="4074394" cy="75662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098F3C">
                  <a:alpha val="3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conda</a:t>
              </a:r>
              <a:r>
                <a:rPr lang="en-US" dirty="0"/>
                <a:t> install -c </a:t>
              </a:r>
              <a:r>
                <a:rPr lang="en-US" dirty="0" err="1"/>
                <a:t>conda</a:t>
              </a:r>
              <a:r>
                <a:rPr lang="en-US" dirty="0"/>
                <a:t>-forge </a:t>
              </a:r>
              <a:r>
                <a:rPr lang="en-US" dirty="0" err="1"/>
                <a:t>dlib</a:t>
              </a:r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C18C46-6F3A-4BCA-902F-C6D3BFCB6ABE}"/>
                </a:ext>
              </a:extLst>
            </p:cNvPr>
            <p:cNvSpPr/>
            <p:nvPr/>
          </p:nvSpPr>
          <p:spPr>
            <a:xfrm>
              <a:off x="6691187" y="2646165"/>
              <a:ext cx="794899" cy="771959"/>
            </a:xfrm>
            <a:prstGeom prst="ellipse">
              <a:avLst/>
            </a:pr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60000"/>
                        </a14:imgEffect>
                        <a14:imgEffect>
                          <a14:saturation sat="213000"/>
                        </a14:imgEffect>
                      </a14:imgLayer>
                    </a14:imgProps>
                  </a:ext>
                </a:extLst>
              </a:blip>
              <a:stretch>
                <a:fillRect t="-7000" b="-7000"/>
              </a:stretch>
            </a:blipFill>
            <a:ln>
              <a:solidFill>
                <a:srgbClr val="10883E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DD0688-AE79-4DBA-ABB3-A283300992F4}"/>
              </a:ext>
            </a:extLst>
          </p:cNvPr>
          <p:cNvGrpSpPr/>
          <p:nvPr/>
        </p:nvGrpSpPr>
        <p:grpSpPr>
          <a:xfrm>
            <a:off x="6691187" y="4110301"/>
            <a:ext cx="4734223" cy="773185"/>
            <a:chOff x="6691187" y="4110301"/>
            <a:chExt cx="4734223" cy="773185"/>
          </a:xfrm>
          <a:effectLst>
            <a:glow rad="101600">
              <a:schemeClr val="bg2">
                <a:lumMod val="25000"/>
                <a:alpha val="34000"/>
              </a:schemeClr>
            </a:glo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973D87A-7856-43FD-8963-3CE28C6603B6}"/>
                </a:ext>
              </a:extLst>
            </p:cNvPr>
            <p:cNvSpPr/>
            <p:nvPr/>
          </p:nvSpPr>
          <p:spPr>
            <a:xfrm>
              <a:off x="7158211" y="4110301"/>
              <a:ext cx="4267199" cy="756621"/>
            </a:xfrm>
            <a:prstGeom prst="rect">
              <a:avLst/>
            </a:prstGeom>
            <a:solidFill>
              <a:schemeClr val="tx1"/>
            </a:solidFill>
            <a:ln w="50800">
              <a:solidFill>
                <a:srgbClr val="098F3C">
                  <a:alpha val="3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conda</a:t>
              </a:r>
              <a:r>
                <a:rPr lang="en-US" dirty="0"/>
                <a:t> install -c </a:t>
              </a:r>
              <a:r>
                <a:rPr lang="en-US" dirty="0" err="1"/>
                <a:t>conda</a:t>
              </a:r>
              <a:r>
                <a:rPr lang="en-US" dirty="0"/>
                <a:t>-forge </a:t>
              </a:r>
              <a:r>
                <a:rPr lang="en-US" dirty="0" err="1"/>
                <a:t>opencv</a:t>
              </a:r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66D9352-F6DF-4831-8910-A3800473923A}"/>
                </a:ext>
              </a:extLst>
            </p:cNvPr>
            <p:cNvSpPr/>
            <p:nvPr/>
          </p:nvSpPr>
          <p:spPr>
            <a:xfrm>
              <a:off x="6691187" y="4111527"/>
              <a:ext cx="794899" cy="771959"/>
            </a:xfrm>
            <a:prstGeom prst="ellipse">
              <a:avLst/>
            </a:prstGeom>
            <a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63000"/>
                        </a14:imgEffect>
                        <a14:imgEffect>
                          <a14:saturation sat="191000"/>
                        </a14:imgEffect>
                      </a14:imgLayer>
                    </a14:imgProps>
                  </a:ext>
                </a:extLst>
              </a:blip>
              <a:stretch>
                <a:fillRect t="-7000" b="-7000"/>
              </a:stretch>
            </a:blipFill>
            <a:ln>
              <a:solidFill>
                <a:srgbClr val="10883E"/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4E26D4B-E566-4309-BA57-CEFA046159AE}"/>
              </a:ext>
            </a:extLst>
          </p:cNvPr>
          <p:cNvSpPr/>
          <p:nvPr/>
        </p:nvSpPr>
        <p:spPr>
          <a:xfrm>
            <a:off x="6125531" y="5398470"/>
            <a:ext cx="5299880" cy="756621"/>
          </a:xfrm>
          <a:prstGeom prst="rect">
            <a:avLst/>
          </a:prstGeom>
          <a:solidFill>
            <a:schemeClr val="tx1"/>
          </a:solidFill>
          <a:ln w="50800">
            <a:solidFill>
              <a:srgbClr val="098F3C">
                <a:alpha val="34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pip install –r pip_install.txt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42C6E4-878E-4496-B47F-760CA295822F}"/>
              </a:ext>
            </a:extLst>
          </p:cNvPr>
          <p:cNvGrpSpPr/>
          <p:nvPr/>
        </p:nvGrpSpPr>
        <p:grpSpPr>
          <a:xfrm>
            <a:off x="3153392" y="1612796"/>
            <a:ext cx="3466483" cy="4178407"/>
            <a:chOff x="3153392" y="1612796"/>
            <a:chExt cx="3466483" cy="417840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E6544B-E6DB-40A9-863C-A7540C7B3D75}"/>
                </a:ext>
              </a:extLst>
            </p:cNvPr>
            <p:cNvSpPr/>
            <p:nvPr/>
          </p:nvSpPr>
          <p:spPr>
            <a:xfrm>
              <a:off x="3153392" y="2493410"/>
              <a:ext cx="2290319" cy="2290319"/>
            </a:xfrm>
            <a:prstGeom prst="ellipse">
              <a:avLst/>
            </a:prstGeom>
            <a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60000"/>
                        </a14:imgEffect>
                        <a14:imgEffect>
                          <a14:saturation sat="198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1902" b="-1902"/>
              </a:stretch>
            </a:blipFill>
            <a:ln w="25400">
              <a:solidFill>
                <a:srgbClr val="10883E"/>
              </a:solidFill>
            </a:ln>
            <a:effectLst>
              <a:glow rad="101600">
                <a:schemeClr val="bg2">
                  <a:lumMod val="25000"/>
                  <a:alpha val="33000"/>
                </a:schemeClr>
              </a:glo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59ADABBD-B38E-46A8-BA19-F8915F7BE406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4523609" y="1387739"/>
              <a:ext cx="880614" cy="1330728"/>
            </a:xfrm>
            <a:prstGeom prst="bentConnector2">
              <a:avLst/>
            </a:prstGeom>
            <a:ln w="22225">
              <a:solidFill>
                <a:srgbClr val="10883E"/>
              </a:solidFill>
              <a:tailEnd type="triangle"/>
            </a:ln>
            <a:effectLst>
              <a:glow rad="101600">
                <a:schemeClr val="bg2">
                  <a:lumMod val="25000"/>
                  <a:alpha val="33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DBFAF4EE-D9E1-427D-B4AA-37731384D921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5443711" y="3058904"/>
              <a:ext cx="1176164" cy="579666"/>
            </a:xfrm>
            <a:prstGeom prst="bentConnector3">
              <a:avLst>
                <a:gd name="adj1" fmla="val 50000"/>
              </a:avLst>
            </a:prstGeom>
            <a:ln w="22225">
              <a:solidFill>
                <a:srgbClr val="10883E"/>
              </a:solidFill>
              <a:tailEnd type="triangle"/>
            </a:ln>
            <a:effectLst>
              <a:glow rad="101600">
                <a:schemeClr val="bg2">
                  <a:lumMod val="25000"/>
                  <a:alpha val="33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25246733-A4DC-4C83-86D3-F78BFFB0AE6A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 rot="16200000" flipH="1">
              <a:off x="4460178" y="4622103"/>
              <a:ext cx="1007474" cy="1330726"/>
            </a:xfrm>
            <a:prstGeom prst="bentConnector2">
              <a:avLst/>
            </a:prstGeom>
            <a:ln w="22225">
              <a:solidFill>
                <a:srgbClr val="10883E"/>
              </a:solidFill>
              <a:tailEnd type="triangle"/>
            </a:ln>
            <a:effectLst>
              <a:glow rad="101600">
                <a:schemeClr val="bg2">
                  <a:lumMod val="25000"/>
                  <a:alpha val="33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899030A7-44D1-4BFE-8334-FD56E5F174C0}"/>
                </a:ext>
              </a:extLst>
            </p:cNvPr>
            <p:cNvCxnSpPr>
              <a:cxnSpLocks/>
              <a:stCxn id="9" idx="5"/>
            </p:cNvCxnSpPr>
            <p:nvPr/>
          </p:nvCxnSpPr>
          <p:spPr>
            <a:xfrm rot="16200000" flipH="1">
              <a:off x="5826061" y="3730560"/>
              <a:ext cx="76055" cy="1511573"/>
            </a:xfrm>
            <a:prstGeom prst="bentConnector4">
              <a:avLst>
                <a:gd name="adj1" fmla="val 713858"/>
                <a:gd name="adj2" fmla="val 61095"/>
              </a:avLst>
            </a:prstGeom>
            <a:ln w="22225">
              <a:solidFill>
                <a:srgbClr val="10883E"/>
              </a:solidFill>
              <a:tailEnd type="triangle"/>
            </a:ln>
            <a:effectLst>
              <a:glow rad="101600">
                <a:schemeClr val="bg2">
                  <a:lumMod val="25000"/>
                  <a:alpha val="33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320E740-4882-4644-BD30-F4D589353768}"/>
              </a:ext>
            </a:extLst>
          </p:cNvPr>
          <p:cNvSpPr txBox="1"/>
          <p:nvPr/>
        </p:nvSpPr>
        <p:spPr>
          <a:xfrm>
            <a:off x="3153392" y="348258"/>
            <a:ext cx="644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arabicPeriod" startAt="5"/>
            </a:pPr>
            <a:r>
              <a:rPr lang="lo-LA" sz="3200" b="1" u="sng" dirty="0">
                <a:latin typeface="Nirmala UI" panose="020B0502040204020203" pitchFamily="34" charset="0"/>
                <a:ea typeface="Nirmala UI" panose="020B0502040204020203" pitchFamily="34" charset="0"/>
                <a:cs typeface="Saysettha OT" panose="020B0504020207020204" pitchFamily="34" charset="-34"/>
              </a:rPr>
              <a:t>ຂັ້ນຕອນການຕິດຕັ້ງ</a:t>
            </a:r>
            <a:r>
              <a:rPr lang="en-US" sz="3200" b="1" u="sng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Library</a:t>
            </a:r>
          </a:p>
        </p:txBody>
      </p:sp>
      <p:pic>
        <p:nvPicPr>
          <p:cNvPr id="1026" name="Picture 2" descr="Txt Vector SVG Icon (20) - PNG Repo Free PNG Icons">
            <a:extLst>
              <a:ext uri="{FF2B5EF4-FFF2-40B4-BE49-F238E27FC236}">
                <a16:creationId xmlns:a16="http://schemas.microsoft.com/office/drawing/2014/main" id="{C6A9F96B-4ECA-4B29-BD5D-B4AD9607D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330" y="5243155"/>
            <a:ext cx="1042571" cy="104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545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10806</TotalTime>
  <Words>416</Words>
  <Application>Microsoft Office PowerPoint</Application>
  <PresentationFormat>Widescreen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Agency FB</vt:lpstr>
      <vt:lpstr>Arial</vt:lpstr>
      <vt:lpstr>Arial Narrow</vt:lpstr>
      <vt:lpstr>Baskerville Old Face</vt:lpstr>
      <vt:lpstr>Calibri</vt:lpstr>
      <vt:lpstr>Helvetica</vt:lpstr>
      <vt:lpstr>Lucida Calligraphy</vt:lpstr>
      <vt:lpstr>Nirmala UI</vt:lpstr>
      <vt:lpstr>Phetsarath OT</vt:lpstr>
      <vt:lpstr>Rockwell</vt:lpstr>
      <vt:lpstr>Saysettha OT</vt:lpstr>
      <vt:lpstr>Wingdings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Gnay SAENGVIXAI</dc:creator>
  <cp:lastModifiedBy>khampaserth xayyavong</cp:lastModifiedBy>
  <cp:revision>545</cp:revision>
  <dcterms:created xsi:type="dcterms:W3CDTF">2020-12-01T04:23:04Z</dcterms:created>
  <dcterms:modified xsi:type="dcterms:W3CDTF">2021-01-28T07:07:07Z</dcterms:modified>
</cp:coreProperties>
</file>